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1" r:id="rId4"/>
    <p:sldId id="264" r:id="rId5"/>
    <p:sldId id="263" r:id="rId6"/>
    <p:sldId id="265" r:id="rId7"/>
    <p:sldId id="262" r:id="rId8"/>
    <p:sldId id="266" r:id="rId9"/>
    <p:sldId id="297" r:id="rId10"/>
    <p:sldId id="298" r:id="rId11"/>
    <p:sldId id="267" r:id="rId12"/>
    <p:sldId id="268" r:id="rId13"/>
    <p:sldId id="269" r:id="rId14"/>
    <p:sldId id="270" r:id="rId15"/>
    <p:sldId id="259" r:id="rId16"/>
    <p:sldId id="295" r:id="rId17"/>
    <p:sldId id="296" r:id="rId1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roshi Kamiya" initials="HK" lastIdx="1" clrIdx="0">
    <p:extLst>
      <p:ext uri="{19B8F6BF-5375-455C-9EA6-DF929625EA0E}">
        <p15:presenceInfo xmlns:p15="http://schemas.microsoft.com/office/powerpoint/2012/main" userId="748d07e8fd31ef7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066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0" d="100"/>
          <a:sy n="70"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104B8B-84EB-4642-9DFE-16A5683A36F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EEAC73A-18F5-4403-B972-25D5B66BB2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BB3F8C7-8C7D-41F0-97AF-CEFD7C5E87E0}"/>
              </a:ext>
            </a:extLst>
          </p:cNvPr>
          <p:cNvSpPr>
            <a:spLocks noGrp="1"/>
          </p:cNvSpPr>
          <p:nvPr>
            <p:ph type="dt" sz="half" idx="10"/>
          </p:nvPr>
        </p:nvSpPr>
        <p:spPr/>
        <p:txBody>
          <a:bodyPr/>
          <a:lstStyle/>
          <a:p>
            <a:fld id="{8D83885A-2C8F-48B2-958C-7FC76192322C}" type="datetimeFigureOut">
              <a:rPr kumimoji="1" lang="ja-JP" altLang="en-US" smtClean="0"/>
              <a:t>2024/10/14</a:t>
            </a:fld>
            <a:endParaRPr kumimoji="1" lang="ja-JP" altLang="en-US"/>
          </a:p>
        </p:txBody>
      </p:sp>
      <p:sp>
        <p:nvSpPr>
          <p:cNvPr id="5" name="フッター プレースホルダー 4">
            <a:extLst>
              <a:ext uri="{FF2B5EF4-FFF2-40B4-BE49-F238E27FC236}">
                <a16:creationId xmlns:a16="http://schemas.microsoft.com/office/drawing/2014/main" id="{A90E6D17-BFE7-47DE-9D25-51D5ADED327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32269D8-42AD-4C39-B26A-2690D4433624}"/>
              </a:ext>
            </a:extLst>
          </p:cNvPr>
          <p:cNvSpPr>
            <a:spLocks noGrp="1"/>
          </p:cNvSpPr>
          <p:nvPr>
            <p:ph type="sldNum" sz="quarter" idx="12"/>
          </p:nvPr>
        </p:nvSpPr>
        <p:spPr/>
        <p:txBody>
          <a:bodyPr/>
          <a:lstStyle/>
          <a:p>
            <a:fld id="{F89F2D9D-0BE8-4FB1-BF35-F3B99FA2A5CE}" type="slidenum">
              <a:rPr kumimoji="1" lang="ja-JP" altLang="en-US" smtClean="0"/>
              <a:t>‹#›</a:t>
            </a:fld>
            <a:endParaRPr kumimoji="1" lang="ja-JP" altLang="en-US"/>
          </a:p>
        </p:txBody>
      </p:sp>
    </p:spTree>
    <p:extLst>
      <p:ext uri="{BB962C8B-B14F-4D97-AF65-F5344CB8AC3E}">
        <p14:creationId xmlns:p14="http://schemas.microsoft.com/office/powerpoint/2010/main" val="1338612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4373FF-EEF2-4855-9DAA-CA635A7B898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7AAFAE-184E-4390-A18A-48CF55C7FDF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F1DEBBE-B899-489C-BE56-A6366CBAD674}"/>
              </a:ext>
            </a:extLst>
          </p:cNvPr>
          <p:cNvSpPr>
            <a:spLocks noGrp="1"/>
          </p:cNvSpPr>
          <p:nvPr>
            <p:ph type="dt" sz="half" idx="10"/>
          </p:nvPr>
        </p:nvSpPr>
        <p:spPr/>
        <p:txBody>
          <a:bodyPr/>
          <a:lstStyle/>
          <a:p>
            <a:fld id="{8D83885A-2C8F-48B2-958C-7FC76192322C}" type="datetimeFigureOut">
              <a:rPr kumimoji="1" lang="ja-JP" altLang="en-US" smtClean="0"/>
              <a:t>2024/10/14</a:t>
            </a:fld>
            <a:endParaRPr kumimoji="1" lang="ja-JP" altLang="en-US"/>
          </a:p>
        </p:txBody>
      </p:sp>
      <p:sp>
        <p:nvSpPr>
          <p:cNvPr id="5" name="フッター プレースホルダー 4">
            <a:extLst>
              <a:ext uri="{FF2B5EF4-FFF2-40B4-BE49-F238E27FC236}">
                <a16:creationId xmlns:a16="http://schemas.microsoft.com/office/drawing/2014/main" id="{B46AC1ED-9EE2-459C-AB0A-ED22A31F2A5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AA49615-B014-4DF4-A408-72CF5174BCF5}"/>
              </a:ext>
            </a:extLst>
          </p:cNvPr>
          <p:cNvSpPr>
            <a:spLocks noGrp="1"/>
          </p:cNvSpPr>
          <p:nvPr>
            <p:ph type="sldNum" sz="quarter" idx="12"/>
          </p:nvPr>
        </p:nvSpPr>
        <p:spPr/>
        <p:txBody>
          <a:bodyPr/>
          <a:lstStyle/>
          <a:p>
            <a:fld id="{F89F2D9D-0BE8-4FB1-BF35-F3B99FA2A5CE}" type="slidenum">
              <a:rPr kumimoji="1" lang="ja-JP" altLang="en-US" smtClean="0"/>
              <a:t>‹#›</a:t>
            </a:fld>
            <a:endParaRPr kumimoji="1" lang="ja-JP" altLang="en-US"/>
          </a:p>
        </p:txBody>
      </p:sp>
    </p:spTree>
    <p:extLst>
      <p:ext uri="{BB962C8B-B14F-4D97-AF65-F5344CB8AC3E}">
        <p14:creationId xmlns:p14="http://schemas.microsoft.com/office/powerpoint/2010/main" val="3995197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3063EDA-C17C-4D96-AD7C-DBFE214DA9D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5055EBE-69EC-4C85-9D7C-3BF62FC8CEC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85317BB-14D5-4811-AD63-3BF8A42E8B4E}"/>
              </a:ext>
            </a:extLst>
          </p:cNvPr>
          <p:cNvSpPr>
            <a:spLocks noGrp="1"/>
          </p:cNvSpPr>
          <p:nvPr>
            <p:ph type="dt" sz="half" idx="10"/>
          </p:nvPr>
        </p:nvSpPr>
        <p:spPr/>
        <p:txBody>
          <a:bodyPr/>
          <a:lstStyle/>
          <a:p>
            <a:fld id="{8D83885A-2C8F-48B2-958C-7FC76192322C}" type="datetimeFigureOut">
              <a:rPr kumimoji="1" lang="ja-JP" altLang="en-US" smtClean="0"/>
              <a:t>2024/10/14</a:t>
            </a:fld>
            <a:endParaRPr kumimoji="1" lang="ja-JP" altLang="en-US"/>
          </a:p>
        </p:txBody>
      </p:sp>
      <p:sp>
        <p:nvSpPr>
          <p:cNvPr id="5" name="フッター プレースホルダー 4">
            <a:extLst>
              <a:ext uri="{FF2B5EF4-FFF2-40B4-BE49-F238E27FC236}">
                <a16:creationId xmlns:a16="http://schemas.microsoft.com/office/drawing/2014/main" id="{31312111-03B4-47ED-80B4-27CF7EFA18F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29DD464-AAFF-4189-BBA9-65D45EF71F99}"/>
              </a:ext>
            </a:extLst>
          </p:cNvPr>
          <p:cNvSpPr>
            <a:spLocks noGrp="1"/>
          </p:cNvSpPr>
          <p:nvPr>
            <p:ph type="sldNum" sz="quarter" idx="12"/>
          </p:nvPr>
        </p:nvSpPr>
        <p:spPr/>
        <p:txBody>
          <a:bodyPr/>
          <a:lstStyle/>
          <a:p>
            <a:fld id="{F89F2D9D-0BE8-4FB1-BF35-F3B99FA2A5CE}" type="slidenum">
              <a:rPr kumimoji="1" lang="ja-JP" altLang="en-US" smtClean="0"/>
              <a:t>‹#›</a:t>
            </a:fld>
            <a:endParaRPr kumimoji="1" lang="ja-JP" altLang="en-US"/>
          </a:p>
        </p:txBody>
      </p:sp>
    </p:spTree>
    <p:extLst>
      <p:ext uri="{BB962C8B-B14F-4D97-AF65-F5344CB8AC3E}">
        <p14:creationId xmlns:p14="http://schemas.microsoft.com/office/powerpoint/2010/main" val="2285096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439102-C63C-4012-94C3-F52BC70BE5A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FA0A799-E18A-40F8-94D3-BEFBC855AE7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EF735C-1626-40A4-B408-F5EB8FA0682E}"/>
              </a:ext>
            </a:extLst>
          </p:cNvPr>
          <p:cNvSpPr>
            <a:spLocks noGrp="1"/>
          </p:cNvSpPr>
          <p:nvPr>
            <p:ph type="dt" sz="half" idx="10"/>
          </p:nvPr>
        </p:nvSpPr>
        <p:spPr/>
        <p:txBody>
          <a:bodyPr/>
          <a:lstStyle/>
          <a:p>
            <a:fld id="{8D83885A-2C8F-48B2-958C-7FC76192322C}" type="datetimeFigureOut">
              <a:rPr kumimoji="1" lang="ja-JP" altLang="en-US" smtClean="0"/>
              <a:t>2024/10/14</a:t>
            </a:fld>
            <a:endParaRPr kumimoji="1" lang="ja-JP" altLang="en-US"/>
          </a:p>
        </p:txBody>
      </p:sp>
      <p:sp>
        <p:nvSpPr>
          <p:cNvPr id="5" name="フッター プレースホルダー 4">
            <a:extLst>
              <a:ext uri="{FF2B5EF4-FFF2-40B4-BE49-F238E27FC236}">
                <a16:creationId xmlns:a16="http://schemas.microsoft.com/office/drawing/2014/main" id="{ED550804-2802-4187-A7B2-D51A7EA9D2B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272BE4A-CBD4-41F4-82E3-711C657FB0CB}"/>
              </a:ext>
            </a:extLst>
          </p:cNvPr>
          <p:cNvSpPr>
            <a:spLocks noGrp="1"/>
          </p:cNvSpPr>
          <p:nvPr>
            <p:ph type="sldNum" sz="quarter" idx="12"/>
          </p:nvPr>
        </p:nvSpPr>
        <p:spPr/>
        <p:txBody>
          <a:bodyPr/>
          <a:lstStyle/>
          <a:p>
            <a:fld id="{F89F2D9D-0BE8-4FB1-BF35-F3B99FA2A5CE}" type="slidenum">
              <a:rPr kumimoji="1" lang="ja-JP" altLang="en-US" smtClean="0"/>
              <a:t>‹#›</a:t>
            </a:fld>
            <a:endParaRPr kumimoji="1" lang="ja-JP" altLang="en-US"/>
          </a:p>
        </p:txBody>
      </p:sp>
    </p:spTree>
    <p:extLst>
      <p:ext uri="{BB962C8B-B14F-4D97-AF65-F5344CB8AC3E}">
        <p14:creationId xmlns:p14="http://schemas.microsoft.com/office/powerpoint/2010/main" val="1970096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1D896C-2EB8-4747-A574-02B7FDE090A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C11AA6F-A97C-4593-826B-111126C78C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E09C1C0-4788-4A1E-BAB6-49CE1F5B74E7}"/>
              </a:ext>
            </a:extLst>
          </p:cNvPr>
          <p:cNvSpPr>
            <a:spLocks noGrp="1"/>
          </p:cNvSpPr>
          <p:nvPr>
            <p:ph type="dt" sz="half" idx="10"/>
          </p:nvPr>
        </p:nvSpPr>
        <p:spPr/>
        <p:txBody>
          <a:bodyPr/>
          <a:lstStyle/>
          <a:p>
            <a:fld id="{8D83885A-2C8F-48B2-958C-7FC76192322C}" type="datetimeFigureOut">
              <a:rPr kumimoji="1" lang="ja-JP" altLang="en-US" smtClean="0"/>
              <a:t>2024/10/14</a:t>
            </a:fld>
            <a:endParaRPr kumimoji="1" lang="ja-JP" altLang="en-US"/>
          </a:p>
        </p:txBody>
      </p:sp>
      <p:sp>
        <p:nvSpPr>
          <p:cNvPr id="5" name="フッター プレースホルダー 4">
            <a:extLst>
              <a:ext uri="{FF2B5EF4-FFF2-40B4-BE49-F238E27FC236}">
                <a16:creationId xmlns:a16="http://schemas.microsoft.com/office/drawing/2014/main" id="{CE6130C5-57A5-41CD-90ED-1A63C2DBEC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652A24-10EB-4DD4-9EE7-7142326937C2}"/>
              </a:ext>
            </a:extLst>
          </p:cNvPr>
          <p:cNvSpPr>
            <a:spLocks noGrp="1"/>
          </p:cNvSpPr>
          <p:nvPr>
            <p:ph type="sldNum" sz="quarter" idx="12"/>
          </p:nvPr>
        </p:nvSpPr>
        <p:spPr/>
        <p:txBody>
          <a:bodyPr/>
          <a:lstStyle/>
          <a:p>
            <a:fld id="{F89F2D9D-0BE8-4FB1-BF35-F3B99FA2A5CE}" type="slidenum">
              <a:rPr kumimoji="1" lang="ja-JP" altLang="en-US" smtClean="0"/>
              <a:t>‹#›</a:t>
            </a:fld>
            <a:endParaRPr kumimoji="1" lang="ja-JP" altLang="en-US"/>
          </a:p>
        </p:txBody>
      </p:sp>
    </p:spTree>
    <p:extLst>
      <p:ext uri="{BB962C8B-B14F-4D97-AF65-F5344CB8AC3E}">
        <p14:creationId xmlns:p14="http://schemas.microsoft.com/office/powerpoint/2010/main" val="2255628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FB8352-802D-46E0-960B-E4718A5653B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83A178B-5759-424D-B33D-52F3CCBAE91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9683E9C-3310-4E66-9340-C74F56D05B3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8688E54-0C07-4E4B-89C1-AE4D41C57263}"/>
              </a:ext>
            </a:extLst>
          </p:cNvPr>
          <p:cNvSpPr>
            <a:spLocks noGrp="1"/>
          </p:cNvSpPr>
          <p:nvPr>
            <p:ph type="dt" sz="half" idx="10"/>
          </p:nvPr>
        </p:nvSpPr>
        <p:spPr/>
        <p:txBody>
          <a:bodyPr/>
          <a:lstStyle/>
          <a:p>
            <a:fld id="{8D83885A-2C8F-48B2-958C-7FC76192322C}" type="datetimeFigureOut">
              <a:rPr kumimoji="1" lang="ja-JP" altLang="en-US" smtClean="0"/>
              <a:t>2024/10/14</a:t>
            </a:fld>
            <a:endParaRPr kumimoji="1" lang="ja-JP" altLang="en-US"/>
          </a:p>
        </p:txBody>
      </p:sp>
      <p:sp>
        <p:nvSpPr>
          <p:cNvPr id="6" name="フッター プレースホルダー 5">
            <a:extLst>
              <a:ext uri="{FF2B5EF4-FFF2-40B4-BE49-F238E27FC236}">
                <a16:creationId xmlns:a16="http://schemas.microsoft.com/office/drawing/2014/main" id="{A34D7AAA-8285-4A9D-AAAF-25A7C66BEB7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D5C718D-FF73-4B19-9D2E-A32FD0118CED}"/>
              </a:ext>
            </a:extLst>
          </p:cNvPr>
          <p:cNvSpPr>
            <a:spLocks noGrp="1"/>
          </p:cNvSpPr>
          <p:nvPr>
            <p:ph type="sldNum" sz="quarter" idx="12"/>
          </p:nvPr>
        </p:nvSpPr>
        <p:spPr/>
        <p:txBody>
          <a:bodyPr/>
          <a:lstStyle/>
          <a:p>
            <a:fld id="{F89F2D9D-0BE8-4FB1-BF35-F3B99FA2A5CE}" type="slidenum">
              <a:rPr kumimoji="1" lang="ja-JP" altLang="en-US" smtClean="0"/>
              <a:t>‹#›</a:t>
            </a:fld>
            <a:endParaRPr kumimoji="1" lang="ja-JP" altLang="en-US"/>
          </a:p>
        </p:txBody>
      </p:sp>
    </p:spTree>
    <p:extLst>
      <p:ext uri="{BB962C8B-B14F-4D97-AF65-F5344CB8AC3E}">
        <p14:creationId xmlns:p14="http://schemas.microsoft.com/office/powerpoint/2010/main" val="2147322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A3CDCC-166D-4E54-AAD1-60EDF8CAB56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B80A1DC-4148-4285-A5E9-3DB4FC9FE8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AF956CD-FA3A-437F-8CCA-0F9F1D7345B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2861F3A-2625-46E1-8FD3-D3CC77BA23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5948F96-4B2C-40EF-AB0D-611E8F32F9F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745B7CF-F51B-4624-8475-7026CA1B72B4}"/>
              </a:ext>
            </a:extLst>
          </p:cNvPr>
          <p:cNvSpPr>
            <a:spLocks noGrp="1"/>
          </p:cNvSpPr>
          <p:nvPr>
            <p:ph type="dt" sz="half" idx="10"/>
          </p:nvPr>
        </p:nvSpPr>
        <p:spPr/>
        <p:txBody>
          <a:bodyPr/>
          <a:lstStyle/>
          <a:p>
            <a:fld id="{8D83885A-2C8F-48B2-958C-7FC76192322C}" type="datetimeFigureOut">
              <a:rPr kumimoji="1" lang="ja-JP" altLang="en-US" smtClean="0"/>
              <a:t>2024/10/14</a:t>
            </a:fld>
            <a:endParaRPr kumimoji="1" lang="ja-JP" altLang="en-US"/>
          </a:p>
        </p:txBody>
      </p:sp>
      <p:sp>
        <p:nvSpPr>
          <p:cNvPr id="8" name="フッター プレースホルダー 7">
            <a:extLst>
              <a:ext uri="{FF2B5EF4-FFF2-40B4-BE49-F238E27FC236}">
                <a16:creationId xmlns:a16="http://schemas.microsoft.com/office/drawing/2014/main" id="{96E22A55-8D7C-46E2-8754-36683507665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3A61122-3134-4714-8BE1-BE97F3C8F0EF}"/>
              </a:ext>
            </a:extLst>
          </p:cNvPr>
          <p:cNvSpPr>
            <a:spLocks noGrp="1"/>
          </p:cNvSpPr>
          <p:nvPr>
            <p:ph type="sldNum" sz="quarter" idx="12"/>
          </p:nvPr>
        </p:nvSpPr>
        <p:spPr/>
        <p:txBody>
          <a:bodyPr/>
          <a:lstStyle/>
          <a:p>
            <a:fld id="{F89F2D9D-0BE8-4FB1-BF35-F3B99FA2A5CE}" type="slidenum">
              <a:rPr kumimoji="1" lang="ja-JP" altLang="en-US" smtClean="0"/>
              <a:t>‹#›</a:t>
            </a:fld>
            <a:endParaRPr kumimoji="1" lang="ja-JP" altLang="en-US"/>
          </a:p>
        </p:txBody>
      </p:sp>
    </p:spTree>
    <p:extLst>
      <p:ext uri="{BB962C8B-B14F-4D97-AF65-F5344CB8AC3E}">
        <p14:creationId xmlns:p14="http://schemas.microsoft.com/office/powerpoint/2010/main" val="1533710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000A69-4674-4EE9-A5C9-E2DBDC3037C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C223E86-B927-4534-9C66-F0AE4003D1BB}"/>
              </a:ext>
            </a:extLst>
          </p:cNvPr>
          <p:cNvSpPr>
            <a:spLocks noGrp="1"/>
          </p:cNvSpPr>
          <p:nvPr>
            <p:ph type="dt" sz="half" idx="10"/>
          </p:nvPr>
        </p:nvSpPr>
        <p:spPr/>
        <p:txBody>
          <a:bodyPr/>
          <a:lstStyle/>
          <a:p>
            <a:fld id="{8D83885A-2C8F-48B2-958C-7FC76192322C}" type="datetimeFigureOut">
              <a:rPr kumimoji="1" lang="ja-JP" altLang="en-US" smtClean="0"/>
              <a:t>2024/10/14</a:t>
            </a:fld>
            <a:endParaRPr kumimoji="1" lang="ja-JP" altLang="en-US"/>
          </a:p>
        </p:txBody>
      </p:sp>
      <p:sp>
        <p:nvSpPr>
          <p:cNvPr id="4" name="フッター プレースホルダー 3">
            <a:extLst>
              <a:ext uri="{FF2B5EF4-FFF2-40B4-BE49-F238E27FC236}">
                <a16:creationId xmlns:a16="http://schemas.microsoft.com/office/drawing/2014/main" id="{E919D8C1-B7B2-41D1-8284-7A4549896AE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180BB21-2B12-4BF0-B1B9-9EBCC3AEAF37}"/>
              </a:ext>
            </a:extLst>
          </p:cNvPr>
          <p:cNvSpPr>
            <a:spLocks noGrp="1"/>
          </p:cNvSpPr>
          <p:nvPr>
            <p:ph type="sldNum" sz="quarter" idx="12"/>
          </p:nvPr>
        </p:nvSpPr>
        <p:spPr/>
        <p:txBody>
          <a:bodyPr/>
          <a:lstStyle/>
          <a:p>
            <a:fld id="{F89F2D9D-0BE8-4FB1-BF35-F3B99FA2A5CE}" type="slidenum">
              <a:rPr kumimoji="1" lang="ja-JP" altLang="en-US" smtClean="0"/>
              <a:t>‹#›</a:t>
            </a:fld>
            <a:endParaRPr kumimoji="1" lang="ja-JP" altLang="en-US"/>
          </a:p>
        </p:txBody>
      </p:sp>
    </p:spTree>
    <p:extLst>
      <p:ext uri="{BB962C8B-B14F-4D97-AF65-F5344CB8AC3E}">
        <p14:creationId xmlns:p14="http://schemas.microsoft.com/office/powerpoint/2010/main" val="1456805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5C574F7-8D3D-4052-BA4F-0F358AD8FA3A}"/>
              </a:ext>
            </a:extLst>
          </p:cNvPr>
          <p:cNvSpPr>
            <a:spLocks noGrp="1"/>
          </p:cNvSpPr>
          <p:nvPr>
            <p:ph type="dt" sz="half" idx="10"/>
          </p:nvPr>
        </p:nvSpPr>
        <p:spPr/>
        <p:txBody>
          <a:bodyPr/>
          <a:lstStyle/>
          <a:p>
            <a:fld id="{8D83885A-2C8F-48B2-958C-7FC76192322C}" type="datetimeFigureOut">
              <a:rPr kumimoji="1" lang="ja-JP" altLang="en-US" smtClean="0"/>
              <a:t>2024/10/14</a:t>
            </a:fld>
            <a:endParaRPr kumimoji="1" lang="ja-JP" altLang="en-US"/>
          </a:p>
        </p:txBody>
      </p:sp>
      <p:sp>
        <p:nvSpPr>
          <p:cNvPr id="3" name="フッター プレースホルダー 2">
            <a:extLst>
              <a:ext uri="{FF2B5EF4-FFF2-40B4-BE49-F238E27FC236}">
                <a16:creationId xmlns:a16="http://schemas.microsoft.com/office/drawing/2014/main" id="{D05780E9-B62B-4FD0-AEA3-D4D00B9DB67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B1A0AAC-414E-4DC7-8122-DE3061672962}"/>
              </a:ext>
            </a:extLst>
          </p:cNvPr>
          <p:cNvSpPr>
            <a:spLocks noGrp="1"/>
          </p:cNvSpPr>
          <p:nvPr>
            <p:ph type="sldNum" sz="quarter" idx="12"/>
          </p:nvPr>
        </p:nvSpPr>
        <p:spPr/>
        <p:txBody>
          <a:bodyPr/>
          <a:lstStyle/>
          <a:p>
            <a:fld id="{F89F2D9D-0BE8-4FB1-BF35-F3B99FA2A5CE}" type="slidenum">
              <a:rPr kumimoji="1" lang="ja-JP" altLang="en-US" smtClean="0"/>
              <a:t>‹#›</a:t>
            </a:fld>
            <a:endParaRPr kumimoji="1" lang="ja-JP" altLang="en-US"/>
          </a:p>
        </p:txBody>
      </p:sp>
    </p:spTree>
    <p:extLst>
      <p:ext uri="{BB962C8B-B14F-4D97-AF65-F5344CB8AC3E}">
        <p14:creationId xmlns:p14="http://schemas.microsoft.com/office/powerpoint/2010/main" val="4091956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D72427-CB3D-4193-9DC2-E33017AC453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8A9CC94-B1EE-4946-A116-02065D3543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946BD60-6BD2-40B8-9A42-7E3F405702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F12A843-700A-4C06-BA3F-0A7D7FF26AD5}"/>
              </a:ext>
            </a:extLst>
          </p:cNvPr>
          <p:cNvSpPr>
            <a:spLocks noGrp="1"/>
          </p:cNvSpPr>
          <p:nvPr>
            <p:ph type="dt" sz="half" idx="10"/>
          </p:nvPr>
        </p:nvSpPr>
        <p:spPr/>
        <p:txBody>
          <a:bodyPr/>
          <a:lstStyle/>
          <a:p>
            <a:fld id="{8D83885A-2C8F-48B2-958C-7FC76192322C}" type="datetimeFigureOut">
              <a:rPr kumimoji="1" lang="ja-JP" altLang="en-US" smtClean="0"/>
              <a:t>2024/10/14</a:t>
            </a:fld>
            <a:endParaRPr kumimoji="1" lang="ja-JP" altLang="en-US"/>
          </a:p>
        </p:txBody>
      </p:sp>
      <p:sp>
        <p:nvSpPr>
          <p:cNvPr id="6" name="フッター プレースホルダー 5">
            <a:extLst>
              <a:ext uri="{FF2B5EF4-FFF2-40B4-BE49-F238E27FC236}">
                <a16:creationId xmlns:a16="http://schemas.microsoft.com/office/drawing/2014/main" id="{A983624F-7010-42A8-B391-8461ADB2C4B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084E2B5-03D3-4503-80C7-7229AC8DEA30}"/>
              </a:ext>
            </a:extLst>
          </p:cNvPr>
          <p:cNvSpPr>
            <a:spLocks noGrp="1"/>
          </p:cNvSpPr>
          <p:nvPr>
            <p:ph type="sldNum" sz="quarter" idx="12"/>
          </p:nvPr>
        </p:nvSpPr>
        <p:spPr/>
        <p:txBody>
          <a:bodyPr/>
          <a:lstStyle/>
          <a:p>
            <a:fld id="{F89F2D9D-0BE8-4FB1-BF35-F3B99FA2A5CE}" type="slidenum">
              <a:rPr kumimoji="1" lang="ja-JP" altLang="en-US" smtClean="0"/>
              <a:t>‹#›</a:t>
            </a:fld>
            <a:endParaRPr kumimoji="1" lang="ja-JP" altLang="en-US"/>
          </a:p>
        </p:txBody>
      </p:sp>
    </p:spTree>
    <p:extLst>
      <p:ext uri="{BB962C8B-B14F-4D97-AF65-F5344CB8AC3E}">
        <p14:creationId xmlns:p14="http://schemas.microsoft.com/office/powerpoint/2010/main" val="3600239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189553-A32F-4B8D-B862-E570B06B81A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EABD66A-D693-4977-A839-CDF551ADB9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6B21623-7FCA-45EE-AAC4-825D819175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8A2528C-79F4-4FF6-8AF9-289834CE515A}"/>
              </a:ext>
            </a:extLst>
          </p:cNvPr>
          <p:cNvSpPr>
            <a:spLocks noGrp="1"/>
          </p:cNvSpPr>
          <p:nvPr>
            <p:ph type="dt" sz="half" idx="10"/>
          </p:nvPr>
        </p:nvSpPr>
        <p:spPr/>
        <p:txBody>
          <a:bodyPr/>
          <a:lstStyle/>
          <a:p>
            <a:fld id="{8D83885A-2C8F-48B2-958C-7FC76192322C}" type="datetimeFigureOut">
              <a:rPr kumimoji="1" lang="ja-JP" altLang="en-US" smtClean="0"/>
              <a:t>2024/10/14</a:t>
            </a:fld>
            <a:endParaRPr kumimoji="1" lang="ja-JP" altLang="en-US"/>
          </a:p>
        </p:txBody>
      </p:sp>
      <p:sp>
        <p:nvSpPr>
          <p:cNvPr id="6" name="フッター プレースホルダー 5">
            <a:extLst>
              <a:ext uri="{FF2B5EF4-FFF2-40B4-BE49-F238E27FC236}">
                <a16:creationId xmlns:a16="http://schemas.microsoft.com/office/drawing/2014/main" id="{D68E7FEB-17E1-4F64-BC66-C92339FFA17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3E2976E-6FFD-4505-9795-4599988584AD}"/>
              </a:ext>
            </a:extLst>
          </p:cNvPr>
          <p:cNvSpPr>
            <a:spLocks noGrp="1"/>
          </p:cNvSpPr>
          <p:nvPr>
            <p:ph type="sldNum" sz="quarter" idx="12"/>
          </p:nvPr>
        </p:nvSpPr>
        <p:spPr/>
        <p:txBody>
          <a:bodyPr/>
          <a:lstStyle/>
          <a:p>
            <a:fld id="{F89F2D9D-0BE8-4FB1-BF35-F3B99FA2A5CE}" type="slidenum">
              <a:rPr kumimoji="1" lang="ja-JP" altLang="en-US" smtClean="0"/>
              <a:t>‹#›</a:t>
            </a:fld>
            <a:endParaRPr kumimoji="1" lang="ja-JP" altLang="en-US"/>
          </a:p>
        </p:txBody>
      </p:sp>
    </p:spTree>
    <p:extLst>
      <p:ext uri="{BB962C8B-B14F-4D97-AF65-F5344CB8AC3E}">
        <p14:creationId xmlns:p14="http://schemas.microsoft.com/office/powerpoint/2010/main" val="2431335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D93372D-62D9-4C11-B1FF-BF3B3E7DC5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791E15D-A664-468E-A582-BA54A120D5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B8E7D01-4EDE-4149-8F83-3312C20A9E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83885A-2C8F-48B2-958C-7FC76192322C}" type="datetimeFigureOut">
              <a:rPr kumimoji="1" lang="ja-JP" altLang="en-US" smtClean="0"/>
              <a:t>2024/10/14</a:t>
            </a:fld>
            <a:endParaRPr kumimoji="1" lang="ja-JP" altLang="en-US"/>
          </a:p>
        </p:txBody>
      </p:sp>
      <p:sp>
        <p:nvSpPr>
          <p:cNvPr id="5" name="フッター プレースホルダー 4">
            <a:extLst>
              <a:ext uri="{FF2B5EF4-FFF2-40B4-BE49-F238E27FC236}">
                <a16:creationId xmlns:a16="http://schemas.microsoft.com/office/drawing/2014/main" id="{ECCC5D30-9FB6-4C99-AC42-605ABCAD9A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849FD3F-1BE1-4340-B954-5BF1EAB68F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F2D9D-0BE8-4FB1-BF35-F3B99FA2A5CE}" type="slidenum">
              <a:rPr kumimoji="1" lang="ja-JP" altLang="en-US" smtClean="0"/>
              <a:t>‹#›</a:t>
            </a:fld>
            <a:endParaRPr kumimoji="1" lang="ja-JP" altLang="en-US"/>
          </a:p>
        </p:txBody>
      </p:sp>
    </p:spTree>
    <p:extLst>
      <p:ext uri="{BB962C8B-B14F-4D97-AF65-F5344CB8AC3E}">
        <p14:creationId xmlns:p14="http://schemas.microsoft.com/office/powerpoint/2010/main" val="2535680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haikei-b.jpg" descr="haikei-b.jpg"/>
          <p:cNvPicPr>
            <a:picLocks noChangeAspect="1"/>
          </p:cNvPicPr>
          <p:nvPr/>
        </p:nvPicPr>
        <p:blipFill rotWithShape="1">
          <a:blip r:embed="rId2"/>
          <a:srcRect b="21297"/>
          <a:stretch/>
        </p:blipFill>
        <p:spPr>
          <a:xfrm>
            <a:off x="161" y="0"/>
            <a:ext cx="12183549" cy="6780465"/>
          </a:xfrm>
          <a:prstGeom prst="rect">
            <a:avLst/>
          </a:prstGeom>
          <a:ln w="3175">
            <a:miter lim="400000"/>
          </a:ln>
        </p:spPr>
      </p:pic>
      <p:sp>
        <p:nvSpPr>
          <p:cNvPr id="120" name="四角形"/>
          <p:cNvSpPr/>
          <p:nvPr/>
        </p:nvSpPr>
        <p:spPr>
          <a:xfrm>
            <a:off x="4563219" y="937200"/>
            <a:ext cx="7628622" cy="4983601"/>
          </a:xfrm>
          <a:prstGeom prst="rect">
            <a:avLst/>
          </a:prstGeom>
          <a:solidFill>
            <a:srgbClr val="FFFFFF"/>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b="1">
              <a:latin typeface="Yu Gothic" panose="020B0400000000000000" pitchFamily="34" charset="-128"/>
              <a:ea typeface="Yu Gothic" panose="020B0400000000000000" pitchFamily="34" charset="-128"/>
            </a:endParaRPr>
          </a:p>
        </p:txBody>
      </p:sp>
      <p:sp>
        <p:nvSpPr>
          <p:cNvPr id="121" name="○○県第8区"/>
          <p:cNvSpPr txBox="1"/>
          <p:nvPr/>
        </p:nvSpPr>
        <p:spPr>
          <a:xfrm>
            <a:off x="5371393" y="1087952"/>
            <a:ext cx="3600676" cy="64923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870" tIns="44870" rIns="44870" bIns="44870" anchor="ctr">
            <a:spAutoFit/>
          </a:bodyPr>
          <a:lstStyle>
            <a:lvl1pPr algn="l">
              <a:defRPr sz="3700">
                <a:solidFill>
                  <a:srgbClr val="003E91"/>
                </a:solidFill>
                <a:latin typeface="游ゴシック体 ボールド"/>
                <a:ea typeface="游ゴシック体 ボールド"/>
                <a:cs typeface="游ゴシック体 ボールド"/>
                <a:sym typeface="游ゴシック体 ボールド"/>
              </a:defRPr>
            </a:lvl1pPr>
          </a:lstStyle>
          <a:p>
            <a:r>
              <a:rPr lang="ja-JP" altLang="en-US" sz="3630" b="1" dirty="0">
                <a:latin typeface="Yu Gothic" panose="020B0400000000000000" pitchFamily="34" charset="-128"/>
                <a:ea typeface="Yu Gothic" panose="020B0400000000000000" pitchFamily="34" charset="-128"/>
              </a:rPr>
              <a:t>北海道</a:t>
            </a:r>
            <a:r>
              <a:rPr sz="3630" b="1" dirty="0">
                <a:latin typeface="Yu Gothic" panose="020B0400000000000000" pitchFamily="34" charset="-128"/>
                <a:ea typeface="Yu Gothic" panose="020B0400000000000000" pitchFamily="34" charset="-128"/>
              </a:rPr>
              <a:t>第</a:t>
            </a:r>
            <a:r>
              <a:rPr lang="en-US" altLang="ja-JP" sz="3630" b="1" dirty="0">
                <a:latin typeface="Yu Gothic" panose="020B0400000000000000" pitchFamily="34" charset="-128"/>
                <a:ea typeface="Yu Gothic" panose="020B0400000000000000" pitchFamily="34" charset="-128"/>
              </a:rPr>
              <a:t>10</a:t>
            </a:r>
            <a:r>
              <a:rPr sz="3630" b="1" dirty="0">
                <a:latin typeface="Yu Gothic" panose="020B0400000000000000" pitchFamily="34" charset="-128"/>
                <a:ea typeface="Yu Gothic" panose="020B0400000000000000" pitchFamily="34" charset="-128"/>
              </a:rPr>
              <a:t>区</a:t>
            </a:r>
          </a:p>
        </p:txBody>
      </p:sp>
      <p:sp>
        <p:nvSpPr>
          <p:cNvPr id="122" name="高橋ゆうすけ"/>
          <p:cNvSpPr txBox="1"/>
          <p:nvPr/>
        </p:nvSpPr>
        <p:spPr>
          <a:xfrm>
            <a:off x="5341568" y="1653103"/>
            <a:ext cx="5772152" cy="109627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4870" tIns="44870" rIns="44870" bIns="44870" anchor="ctr">
            <a:spAutoFit/>
          </a:bodyPr>
          <a:lstStyle>
            <a:lvl1pPr algn="l">
              <a:defRPr sz="7000">
                <a:solidFill>
                  <a:srgbClr val="003E91"/>
                </a:solidFill>
                <a:latin typeface="游ゴシック体 ボールド"/>
                <a:ea typeface="游ゴシック体 ボールド"/>
                <a:cs typeface="游ゴシック体 ボールド"/>
                <a:sym typeface="游ゴシック体 ボールド"/>
              </a:defRPr>
            </a:lvl1pPr>
          </a:lstStyle>
          <a:p>
            <a:r>
              <a:rPr lang="ja-JP" altLang="en-US" sz="6535" b="1" dirty="0">
                <a:latin typeface="Yu Gothic" panose="020B0400000000000000" pitchFamily="34" charset="-128"/>
                <a:ea typeface="Yu Gothic" panose="020B0400000000000000" pitchFamily="34" charset="-128"/>
              </a:rPr>
              <a:t>神谷　裕</a:t>
            </a:r>
            <a:endParaRPr sz="6535" b="1" dirty="0">
              <a:latin typeface="Yu Gothic" panose="020B0400000000000000" pitchFamily="34" charset="-128"/>
              <a:ea typeface="Yu Gothic" panose="020B0400000000000000" pitchFamily="34" charset="-128"/>
            </a:endParaRPr>
          </a:p>
        </p:txBody>
      </p:sp>
      <p:sp>
        <p:nvSpPr>
          <p:cNvPr id="123" name="10月28日の街宣日程"/>
          <p:cNvSpPr txBox="1"/>
          <p:nvPr/>
        </p:nvSpPr>
        <p:spPr>
          <a:xfrm>
            <a:off x="5341570" y="2670019"/>
            <a:ext cx="5772151" cy="7050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870" tIns="44870" rIns="44870" bIns="44870" anchor="ctr">
            <a:spAutoFit/>
          </a:bodyPr>
          <a:lstStyle/>
          <a:p>
            <a:pPr algn="l">
              <a:defRPr sz="4000">
                <a:solidFill>
                  <a:srgbClr val="003E91"/>
                </a:solidFill>
                <a:latin typeface="游ゴシック体 ボールド"/>
                <a:ea typeface="游ゴシック体 ボールド"/>
                <a:cs typeface="游ゴシック体 ボールド"/>
                <a:sym typeface="游ゴシック体 ボールド"/>
              </a:defRPr>
            </a:pPr>
            <a:r>
              <a:rPr sz="3993" b="1" dirty="0">
                <a:latin typeface="Yu Gothic" panose="020B0400000000000000" pitchFamily="34" charset="-128"/>
                <a:ea typeface="Yu Gothic" panose="020B0400000000000000" pitchFamily="34" charset="-128"/>
              </a:rPr>
              <a:t>10</a:t>
            </a:r>
            <a:r>
              <a:rPr sz="3267" b="1" dirty="0">
                <a:latin typeface="Yu Gothic" panose="020B0400000000000000" pitchFamily="34" charset="-128"/>
                <a:ea typeface="Yu Gothic" panose="020B0400000000000000" pitchFamily="34" charset="-128"/>
              </a:rPr>
              <a:t>月</a:t>
            </a:r>
            <a:r>
              <a:rPr lang="en-US" altLang="ja-JP" sz="3993" b="1" dirty="0">
                <a:latin typeface="Yu Gothic" panose="020B0400000000000000" pitchFamily="34" charset="-128"/>
                <a:ea typeface="Yu Gothic" panose="020B0400000000000000" pitchFamily="34" charset="-128"/>
              </a:rPr>
              <a:t>15</a:t>
            </a:r>
            <a:r>
              <a:rPr sz="3267" b="1" dirty="0">
                <a:latin typeface="Yu Gothic" panose="020B0400000000000000" pitchFamily="34" charset="-128"/>
                <a:ea typeface="Yu Gothic" panose="020B0400000000000000" pitchFamily="34" charset="-128"/>
              </a:rPr>
              <a:t>日</a:t>
            </a:r>
            <a:r>
              <a:rPr sz="3993" b="1" dirty="0">
                <a:latin typeface="Yu Gothic" panose="020B0400000000000000" pitchFamily="34" charset="-128"/>
                <a:ea typeface="Yu Gothic" panose="020B0400000000000000" pitchFamily="34" charset="-128"/>
              </a:rPr>
              <a:t>の街宣日程</a:t>
            </a:r>
          </a:p>
        </p:txBody>
      </p:sp>
      <p:sp>
        <p:nvSpPr>
          <p:cNvPr id="124" name="❶10:30-11:00…"/>
          <p:cNvSpPr txBox="1"/>
          <p:nvPr/>
        </p:nvSpPr>
        <p:spPr>
          <a:xfrm>
            <a:off x="5341569" y="3418037"/>
            <a:ext cx="1653545" cy="255661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870" tIns="44870" rIns="44870" bIns="44870" anchor="ctr">
            <a:spAutoFit/>
          </a:bodyPr>
          <a:lstStyle/>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178" b="1" dirty="0">
                <a:latin typeface="Yu Gothic" panose="020B0400000000000000" pitchFamily="34" charset="-128"/>
                <a:ea typeface="Yu Gothic" panose="020B0400000000000000" pitchFamily="34" charset="-128"/>
              </a:rPr>
              <a:t>❶</a:t>
            </a:r>
            <a:r>
              <a:rPr lang="en-US" altLang="ja-JP" sz="2178" b="1" dirty="0">
                <a:latin typeface="Yu Gothic" panose="020B0400000000000000" pitchFamily="34" charset="-128"/>
                <a:ea typeface="Yu Gothic" panose="020B0400000000000000" pitchFamily="34" charset="-128"/>
              </a:rPr>
              <a:t>9</a:t>
            </a:r>
            <a:r>
              <a:rPr sz="2178" b="1" dirty="0">
                <a:latin typeface="Yu Gothic" panose="020B0400000000000000" pitchFamily="34" charset="-128"/>
                <a:ea typeface="Yu Gothic" panose="020B0400000000000000" pitchFamily="34" charset="-128"/>
              </a:rPr>
              <a:t>:</a:t>
            </a:r>
            <a:r>
              <a:rPr lang="en-US" sz="2178" b="1" dirty="0">
                <a:latin typeface="Yu Gothic" panose="020B0400000000000000" pitchFamily="34" charset="-128"/>
                <a:ea typeface="Yu Gothic" panose="020B0400000000000000" pitchFamily="34" charset="-128"/>
              </a:rPr>
              <a:t>00</a:t>
            </a:r>
            <a:r>
              <a:rPr lang="ja-JP" altLang="en-US" sz="2178" b="1" dirty="0">
                <a:latin typeface="Yu Gothic" panose="020B0400000000000000" pitchFamily="34" charset="-128"/>
                <a:ea typeface="Yu Gothic" panose="020B0400000000000000" pitchFamily="34" charset="-128"/>
              </a:rPr>
              <a:t>頃～</a:t>
            </a:r>
            <a:endParaRPr sz="2178"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sz="2178" b="1" dirty="0">
                <a:latin typeface="Yu Gothic" panose="020B0400000000000000" pitchFamily="34" charset="-128"/>
                <a:ea typeface="Yu Gothic" panose="020B0400000000000000" pitchFamily="34" charset="-128"/>
              </a:rPr>
              <a:t>❷</a:t>
            </a:r>
            <a:r>
              <a:rPr lang="en-US" sz="2178" b="1" dirty="0">
                <a:latin typeface="Yu Gothic" panose="020B0400000000000000" pitchFamily="34" charset="-128"/>
                <a:ea typeface="Yu Gothic" panose="020B0400000000000000" pitchFamily="34" charset="-128"/>
              </a:rPr>
              <a:t>12:50</a:t>
            </a:r>
            <a:r>
              <a:rPr lang="ja-JP" altLang="en-US" sz="2178" b="1" dirty="0">
                <a:latin typeface="Yu Gothic" panose="020B0400000000000000" pitchFamily="34" charset="-128"/>
                <a:ea typeface="Yu Gothic" panose="020B0400000000000000" pitchFamily="34" charset="-128"/>
              </a:rPr>
              <a:t>頃～</a:t>
            </a:r>
            <a:endParaRPr sz="2178"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sz="2178" b="1" dirty="0">
                <a:latin typeface="Yu Gothic" panose="020B0400000000000000" pitchFamily="34" charset="-128"/>
                <a:ea typeface="Yu Gothic" panose="020B0400000000000000" pitchFamily="34" charset="-128"/>
              </a:rPr>
              <a:t>❸</a:t>
            </a:r>
            <a:r>
              <a:rPr lang="en-US" sz="2178" b="1" dirty="0">
                <a:latin typeface="Yu Gothic" panose="020B0400000000000000" pitchFamily="34" charset="-128"/>
                <a:ea typeface="Yu Gothic" panose="020B0400000000000000" pitchFamily="34" charset="-128"/>
              </a:rPr>
              <a:t>15:30</a:t>
            </a:r>
            <a:r>
              <a:rPr lang="ja-JP" altLang="en-US" sz="2178" b="1" dirty="0">
                <a:latin typeface="Yu Gothic" panose="020B0400000000000000" pitchFamily="34" charset="-128"/>
                <a:ea typeface="Yu Gothic" panose="020B0400000000000000" pitchFamily="34" charset="-128"/>
              </a:rPr>
              <a:t>頃～</a:t>
            </a:r>
            <a:endParaRPr sz="2178"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sz="2178" b="1" dirty="0">
                <a:latin typeface="Yu Gothic" panose="020B0400000000000000" pitchFamily="34" charset="-128"/>
                <a:ea typeface="Yu Gothic" panose="020B0400000000000000" pitchFamily="34" charset="-128"/>
              </a:rPr>
              <a:t>❹</a:t>
            </a:r>
            <a:r>
              <a:rPr lang="en-US" sz="2178" b="1" dirty="0">
                <a:latin typeface="Yu Gothic" panose="020B0400000000000000" pitchFamily="34" charset="-128"/>
                <a:ea typeface="Yu Gothic" panose="020B0400000000000000" pitchFamily="34" charset="-128"/>
              </a:rPr>
              <a:t>17:</a:t>
            </a:r>
            <a:r>
              <a:rPr lang="en-US" altLang="ja-JP" sz="2178" b="1" dirty="0">
                <a:latin typeface="Yu Gothic" panose="020B0400000000000000" pitchFamily="34" charset="-128"/>
                <a:ea typeface="Yu Gothic" panose="020B0400000000000000" pitchFamily="34" charset="-128"/>
              </a:rPr>
              <a:t>15</a:t>
            </a:r>
            <a:r>
              <a:rPr lang="ja-JP" altLang="en-US" sz="2178" b="1" dirty="0">
                <a:latin typeface="Yu Gothic" panose="020B0400000000000000" pitchFamily="34" charset="-128"/>
                <a:ea typeface="Yu Gothic" panose="020B0400000000000000" pitchFamily="34" charset="-128"/>
              </a:rPr>
              <a:t>頃～</a:t>
            </a: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endParaRPr lang="ja-JP" altLang="en-US" sz="2178" b="1" dirty="0">
              <a:latin typeface="Yu Gothic" panose="020B0400000000000000" pitchFamily="34" charset="-128"/>
              <a:ea typeface="Yu Gothic" panose="020B0400000000000000" pitchFamily="34" charset="-128"/>
            </a:endParaRPr>
          </a:p>
        </p:txBody>
      </p:sp>
      <p:sp>
        <p:nvSpPr>
          <p:cNvPr id="125" name="線"/>
          <p:cNvSpPr/>
          <p:nvPr/>
        </p:nvSpPr>
        <p:spPr>
          <a:xfrm>
            <a:off x="5371393" y="3433835"/>
            <a:ext cx="4546794" cy="0"/>
          </a:xfrm>
          <a:prstGeom prst="line">
            <a:avLst/>
          </a:prstGeom>
          <a:ln w="25400">
            <a:solidFill>
              <a:srgbClr val="003E91"/>
            </a:solidFill>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15" b="1">
              <a:latin typeface="Yu Gothic" panose="020B0400000000000000" pitchFamily="34" charset="-128"/>
              <a:ea typeface="Yu Gothic" panose="020B0400000000000000" pitchFamily="34" charset="-128"/>
            </a:endParaRPr>
          </a:p>
        </p:txBody>
      </p:sp>
      <p:sp>
        <p:nvSpPr>
          <p:cNvPr id="126" name="〇〇駅…"/>
          <p:cNvSpPr txBox="1"/>
          <p:nvPr/>
        </p:nvSpPr>
        <p:spPr>
          <a:xfrm>
            <a:off x="7314003" y="3425507"/>
            <a:ext cx="3158764" cy="255661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870" tIns="44870" rIns="44870" bIns="44870" anchor="ctr">
            <a:spAutoFit/>
          </a:bodyPr>
          <a:lstStyle/>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178" b="1" dirty="0">
                <a:latin typeface="Yu Gothic" panose="020B0400000000000000" pitchFamily="34" charset="-128"/>
                <a:ea typeface="Yu Gothic" panose="020B0400000000000000" pitchFamily="34" charset="-128"/>
              </a:rPr>
              <a:t>であえーる（岩見沢市）</a:t>
            </a:r>
            <a:endParaRPr sz="2178"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178" b="1" dirty="0">
                <a:latin typeface="Yu Gothic" panose="020B0400000000000000" pitchFamily="34" charset="-128"/>
                <a:ea typeface="Yu Gothic" panose="020B0400000000000000" pitchFamily="34" charset="-128"/>
              </a:rPr>
              <a:t>砂川市役所南側駐車場前</a:t>
            </a:r>
            <a:endParaRPr sz="2178"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178" b="1" dirty="0">
                <a:latin typeface="Yu Gothic" panose="020B0400000000000000" pitchFamily="34" charset="-128"/>
                <a:ea typeface="Yu Gothic" panose="020B0400000000000000" pitchFamily="34" charset="-128"/>
              </a:rPr>
              <a:t>芦別白光舎さん前</a:t>
            </a:r>
            <a:endParaRPr sz="2178"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178" b="1" dirty="0">
                <a:latin typeface="Yu Gothic" panose="020B0400000000000000" pitchFamily="34" charset="-128"/>
                <a:ea typeface="Yu Gothic" panose="020B0400000000000000" pitchFamily="34" charset="-128"/>
              </a:rPr>
              <a:t>滝川市役所前（北側）</a:t>
            </a: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endParaRPr lang="ja-JP" altLang="en-US" sz="2178" b="1" dirty="0">
              <a:latin typeface="Yu Gothic" panose="020B0400000000000000" pitchFamily="34" charset="-128"/>
              <a:ea typeface="Yu Gothic" panose="020B0400000000000000" pitchFamily="34" charset="-128"/>
            </a:endParaRPr>
          </a:p>
        </p:txBody>
      </p:sp>
      <p:pic>
        <p:nvPicPr>
          <p:cNvPr id="3" name="図 2">
            <a:extLst>
              <a:ext uri="{FF2B5EF4-FFF2-40B4-BE49-F238E27FC236}">
                <a16:creationId xmlns:a16="http://schemas.microsoft.com/office/drawing/2014/main" id="{8E7464D6-E610-4A55-9DB4-00585DF25AC9}"/>
              </a:ext>
            </a:extLst>
          </p:cNvPr>
          <p:cNvPicPr>
            <a:picLocks noChangeAspect="1"/>
          </p:cNvPicPr>
          <p:nvPr/>
        </p:nvPicPr>
        <p:blipFill>
          <a:blip r:embed="rId3"/>
          <a:stretch>
            <a:fillRect/>
          </a:stretch>
        </p:blipFill>
        <p:spPr>
          <a:xfrm>
            <a:off x="12970" y="317503"/>
            <a:ext cx="5182698" cy="6145457"/>
          </a:xfrm>
          <a:prstGeom prst="rect">
            <a:avLst/>
          </a:prstGeom>
        </p:spPr>
      </p:pic>
      <p:sp>
        <p:nvSpPr>
          <p:cNvPr id="4" name="テキスト ボックス 3">
            <a:extLst>
              <a:ext uri="{FF2B5EF4-FFF2-40B4-BE49-F238E27FC236}">
                <a16:creationId xmlns:a16="http://schemas.microsoft.com/office/drawing/2014/main" id="{2C536F00-9706-4925-BC0C-361E950C3B4A}"/>
              </a:ext>
            </a:extLst>
          </p:cNvPr>
          <p:cNvSpPr txBox="1"/>
          <p:nvPr/>
        </p:nvSpPr>
        <p:spPr>
          <a:xfrm>
            <a:off x="5341568" y="5980815"/>
            <a:ext cx="6507532" cy="276999"/>
          </a:xfrm>
          <a:prstGeom prst="rect">
            <a:avLst/>
          </a:prstGeom>
          <a:noFill/>
        </p:spPr>
        <p:txBody>
          <a:bodyPr wrap="square" rtlCol="0">
            <a:spAutoFit/>
          </a:bodyPr>
          <a:lstStyle/>
          <a:p>
            <a:r>
              <a:rPr lang="en-US" altLang="ja-JP" sz="1200" dirty="0">
                <a:ea typeface="Meiryo UI" panose="020B0604030504040204" pitchFamily="50" charset="-128"/>
              </a:rPr>
              <a:t>※</a:t>
            </a:r>
            <a:r>
              <a:rPr kumimoji="1" lang="ja-JP" altLang="en-US" sz="1200" dirty="0">
                <a:ea typeface="Meiryo UI" panose="020B0604030504040204" pitchFamily="50" charset="-128"/>
              </a:rPr>
              <a:t>交通事情等により予定が変更となる場合がありますのでご了承願います。</a:t>
            </a:r>
            <a:endParaRPr kumimoji="1" lang="en-US" altLang="ja-JP" sz="1200" dirty="0">
              <a:ea typeface="Meiryo UI" panose="020B0604030504040204" pitchFamily="50" charset="-128"/>
            </a:endParaRPr>
          </a:p>
        </p:txBody>
      </p:sp>
      <p:sp>
        <p:nvSpPr>
          <p:cNvPr id="128" name="四角形"/>
          <p:cNvSpPr/>
          <p:nvPr/>
        </p:nvSpPr>
        <p:spPr>
          <a:xfrm>
            <a:off x="8292" y="0"/>
            <a:ext cx="12172705" cy="422991"/>
          </a:xfrm>
          <a:prstGeom prst="rect">
            <a:avLst/>
          </a:prstGeom>
          <a:solidFill>
            <a:srgbClr val="003E91"/>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a:p>
        </p:txBody>
      </p:sp>
      <p:sp>
        <p:nvSpPr>
          <p:cNvPr id="129" name="四角形"/>
          <p:cNvSpPr/>
          <p:nvPr/>
        </p:nvSpPr>
        <p:spPr>
          <a:xfrm>
            <a:off x="159" y="6435010"/>
            <a:ext cx="12183550" cy="422991"/>
          </a:xfrm>
          <a:prstGeom prst="rect">
            <a:avLst/>
          </a:prstGeom>
          <a:solidFill>
            <a:srgbClr val="003E91"/>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haikei-b.jpg" descr="haikei-b.jpg"/>
          <p:cNvPicPr>
            <a:picLocks noChangeAspect="1"/>
          </p:cNvPicPr>
          <p:nvPr/>
        </p:nvPicPr>
        <p:blipFill rotWithShape="1">
          <a:blip r:embed="rId2"/>
          <a:srcRect b="21297"/>
          <a:stretch/>
        </p:blipFill>
        <p:spPr>
          <a:xfrm>
            <a:off x="161" y="0"/>
            <a:ext cx="12183549" cy="6780465"/>
          </a:xfrm>
          <a:prstGeom prst="rect">
            <a:avLst/>
          </a:prstGeom>
          <a:ln w="3175">
            <a:miter lim="400000"/>
          </a:ln>
        </p:spPr>
      </p:pic>
      <p:sp>
        <p:nvSpPr>
          <p:cNvPr id="120" name="四角形"/>
          <p:cNvSpPr/>
          <p:nvPr/>
        </p:nvSpPr>
        <p:spPr>
          <a:xfrm>
            <a:off x="4566450" y="856008"/>
            <a:ext cx="7628622" cy="4983601"/>
          </a:xfrm>
          <a:prstGeom prst="rect">
            <a:avLst/>
          </a:prstGeom>
          <a:solidFill>
            <a:srgbClr val="FFFFFF"/>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b="1">
              <a:latin typeface="Yu Gothic" panose="020B0400000000000000" pitchFamily="34" charset="-128"/>
              <a:ea typeface="Yu Gothic" panose="020B0400000000000000" pitchFamily="34" charset="-128"/>
            </a:endParaRPr>
          </a:p>
        </p:txBody>
      </p:sp>
      <p:sp>
        <p:nvSpPr>
          <p:cNvPr id="121" name="○○県第8区"/>
          <p:cNvSpPr txBox="1"/>
          <p:nvPr/>
        </p:nvSpPr>
        <p:spPr>
          <a:xfrm>
            <a:off x="5371393" y="1029889"/>
            <a:ext cx="3600676" cy="64923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870" tIns="44870" rIns="44870" bIns="44870" anchor="ctr">
            <a:spAutoFit/>
          </a:bodyPr>
          <a:lstStyle>
            <a:lvl1pPr algn="l">
              <a:defRPr sz="3700">
                <a:solidFill>
                  <a:srgbClr val="003E91"/>
                </a:solidFill>
                <a:latin typeface="游ゴシック体 ボールド"/>
                <a:ea typeface="游ゴシック体 ボールド"/>
                <a:cs typeface="游ゴシック体 ボールド"/>
                <a:sym typeface="游ゴシック体 ボールド"/>
              </a:defRPr>
            </a:lvl1pPr>
          </a:lstStyle>
          <a:p>
            <a:r>
              <a:rPr lang="ja-JP" altLang="en-US" sz="3630" b="1" dirty="0">
                <a:latin typeface="Yu Gothic" panose="020B0400000000000000" pitchFamily="34" charset="-128"/>
                <a:ea typeface="Yu Gothic" panose="020B0400000000000000" pitchFamily="34" charset="-128"/>
              </a:rPr>
              <a:t>北海道</a:t>
            </a:r>
            <a:r>
              <a:rPr sz="3630" b="1" dirty="0">
                <a:latin typeface="Yu Gothic" panose="020B0400000000000000" pitchFamily="34" charset="-128"/>
                <a:ea typeface="Yu Gothic" panose="020B0400000000000000" pitchFamily="34" charset="-128"/>
              </a:rPr>
              <a:t>第</a:t>
            </a:r>
            <a:r>
              <a:rPr lang="en-US" altLang="ja-JP" sz="3630" b="1" dirty="0">
                <a:latin typeface="Yu Gothic" panose="020B0400000000000000" pitchFamily="34" charset="-128"/>
                <a:ea typeface="Yu Gothic" panose="020B0400000000000000" pitchFamily="34" charset="-128"/>
              </a:rPr>
              <a:t>10</a:t>
            </a:r>
            <a:r>
              <a:rPr sz="3630" b="1" dirty="0">
                <a:latin typeface="Yu Gothic" panose="020B0400000000000000" pitchFamily="34" charset="-128"/>
                <a:ea typeface="Yu Gothic" panose="020B0400000000000000" pitchFamily="34" charset="-128"/>
              </a:rPr>
              <a:t>区</a:t>
            </a:r>
          </a:p>
        </p:txBody>
      </p:sp>
      <p:sp>
        <p:nvSpPr>
          <p:cNvPr id="122" name="高橋ゆうすけ"/>
          <p:cNvSpPr txBox="1"/>
          <p:nvPr/>
        </p:nvSpPr>
        <p:spPr>
          <a:xfrm>
            <a:off x="5341569" y="1607170"/>
            <a:ext cx="5772152" cy="109627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4870" tIns="44870" rIns="44870" bIns="44870" anchor="ctr">
            <a:spAutoFit/>
          </a:bodyPr>
          <a:lstStyle>
            <a:lvl1pPr algn="l">
              <a:defRPr sz="7000">
                <a:solidFill>
                  <a:srgbClr val="003E91"/>
                </a:solidFill>
                <a:latin typeface="游ゴシック体 ボールド"/>
                <a:ea typeface="游ゴシック体 ボールド"/>
                <a:cs typeface="游ゴシック体 ボールド"/>
                <a:sym typeface="游ゴシック体 ボールド"/>
              </a:defRPr>
            </a:lvl1pPr>
          </a:lstStyle>
          <a:p>
            <a:r>
              <a:rPr lang="ja-JP" altLang="en-US" sz="6535" b="1" dirty="0">
                <a:latin typeface="Yu Gothic" panose="020B0400000000000000" pitchFamily="34" charset="-128"/>
                <a:ea typeface="Yu Gothic" panose="020B0400000000000000" pitchFamily="34" charset="-128"/>
              </a:rPr>
              <a:t>神谷　ひろし</a:t>
            </a:r>
            <a:endParaRPr sz="6535" b="1" dirty="0">
              <a:latin typeface="Yu Gothic" panose="020B0400000000000000" pitchFamily="34" charset="-128"/>
              <a:ea typeface="Yu Gothic" panose="020B0400000000000000" pitchFamily="34" charset="-128"/>
            </a:endParaRPr>
          </a:p>
        </p:txBody>
      </p:sp>
      <p:sp>
        <p:nvSpPr>
          <p:cNvPr id="123" name="10月28日の街宣日程"/>
          <p:cNvSpPr txBox="1"/>
          <p:nvPr/>
        </p:nvSpPr>
        <p:spPr>
          <a:xfrm>
            <a:off x="5341570" y="2621747"/>
            <a:ext cx="5772151" cy="7050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870" tIns="44870" rIns="44870" bIns="44870" anchor="ctr">
            <a:spAutoFit/>
          </a:bodyPr>
          <a:lstStyle/>
          <a:p>
            <a:pPr algn="l">
              <a:defRPr sz="4000">
                <a:solidFill>
                  <a:srgbClr val="003E91"/>
                </a:solidFill>
                <a:latin typeface="游ゴシック体 ボールド"/>
                <a:ea typeface="游ゴシック体 ボールド"/>
                <a:cs typeface="游ゴシック体 ボールド"/>
                <a:sym typeface="游ゴシック体 ボールド"/>
              </a:defRPr>
            </a:pPr>
            <a:r>
              <a:rPr sz="3993" b="1" dirty="0">
                <a:latin typeface="Yu Gothic" panose="020B0400000000000000" pitchFamily="34" charset="-128"/>
                <a:ea typeface="Yu Gothic" panose="020B0400000000000000" pitchFamily="34" charset="-128"/>
              </a:rPr>
              <a:t>10</a:t>
            </a:r>
            <a:r>
              <a:rPr sz="3267" b="1" dirty="0">
                <a:latin typeface="Yu Gothic" panose="020B0400000000000000" pitchFamily="34" charset="-128"/>
                <a:ea typeface="Yu Gothic" panose="020B0400000000000000" pitchFamily="34" charset="-128"/>
              </a:rPr>
              <a:t>月</a:t>
            </a:r>
            <a:r>
              <a:rPr lang="en-US" altLang="ja-JP" sz="3993" b="1" dirty="0">
                <a:latin typeface="Yu Gothic" panose="020B0400000000000000" pitchFamily="34" charset="-128"/>
                <a:ea typeface="Yu Gothic" panose="020B0400000000000000" pitchFamily="34" charset="-128"/>
              </a:rPr>
              <a:t>26</a:t>
            </a:r>
            <a:r>
              <a:rPr sz="3267" b="1" dirty="0">
                <a:latin typeface="Yu Gothic" panose="020B0400000000000000" pitchFamily="34" charset="-128"/>
                <a:ea typeface="Yu Gothic" panose="020B0400000000000000" pitchFamily="34" charset="-128"/>
              </a:rPr>
              <a:t>日</a:t>
            </a:r>
            <a:r>
              <a:rPr sz="3993" b="1" dirty="0">
                <a:latin typeface="Yu Gothic" panose="020B0400000000000000" pitchFamily="34" charset="-128"/>
                <a:ea typeface="Yu Gothic" panose="020B0400000000000000" pitchFamily="34" charset="-128"/>
              </a:rPr>
              <a:t>の街宣日程</a:t>
            </a:r>
          </a:p>
        </p:txBody>
      </p:sp>
      <p:sp>
        <p:nvSpPr>
          <p:cNvPr id="124" name="❶10:30-11:00…"/>
          <p:cNvSpPr txBox="1"/>
          <p:nvPr/>
        </p:nvSpPr>
        <p:spPr>
          <a:xfrm>
            <a:off x="5518185" y="3394412"/>
            <a:ext cx="1653546" cy="264516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4870" tIns="44870" rIns="44870" bIns="44870" anchor="ctr">
            <a:spAutoFit/>
          </a:bodyPr>
          <a:lstStyle/>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❶</a:t>
            </a:r>
            <a:r>
              <a:rPr lang="en-US" altLang="ja-JP" sz="1400" b="1" dirty="0">
                <a:latin typeface="Yu Gothic" panose="020B0400000000000000" pitchFamily="34" charset="-128"/>
                <a:ea typeface="Yu Gothic" panose="020B0400000000000000" pitchFamily="34" charset="-128"/>
              </a:rPr>
              <a:t>9:20</a:t>
            </a:r>
            <a:r>
              <a:rPr lang="ja-JP" altLang="en-US" sz="1400" b="1" dirty="0">
                <a:latin typeface="Yu Gothic" panose="020B0400000000000000" pitchFamily="34" charset="-128"/>
                <a:ea typeface="Yu Gothic" panose="020B0400000000000000" pitchFamily="34" charset="-128"/>
              </a:rPr>
              <a:t>頃～</a:t>
            </a:r>
            <a:endParaRPr lang="en-US" altLang="ja-JP"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❷</a:t>
            </a:r>
            <a:r>
              <a:rPr lang="en-US" altLang="ja-JP" sz="1400" b="1" dirty="0">
                <a:latin typeface="Yu Gothic" panose="020B0400000000000000" pitchFamily="34" charset="-128"/>
                <a:ea typeface="Yu Gothic" panose="020B0400000000000000" pitchFamily="34" charset="-128"/>
              </a:rPr>
              <a:t>11:15</a:t>
            </a:r>
            <a:r>
              <a:rPr lang="ja-JP" altLang="en-US" sz="1400" b="1" dirty="0">
                <a:latin typeface="Yu Gothic" panose="020B0400000000000000" pitchFamily="34" charset="-128"/>
                <a:ea typeface="Yu Gothic" panose="020B0400000000000000" pitchFamily="34" charset="-128"/>
              </a:rPr>
              <a:t>頃～</a:t>
            </a:r>
            <a:endParaRPr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❸</a:t>
            </a:r>
            <a:r>
              <a:rPr lang="en-US" sz="1400" b="1" dirty="0">
                <a:latin typeface="Yu Gothic" panose="020B0400000000000000" pitchFamily="34" charset="-128"/>
                <a:ea typeface="Yu Gothic" panose="020B0400000000000000" pitchFamily="34" charset="-128"/>
              </a:rPr>
              <a:t>11:</a:t>
            </a:r>
            <a:r>
              <a:rPr lang="en-US" altLang="ja-JP" sz="1400" b="1" dirty="0">
                <a:latin typeface="Yu Gothic" panose="020B0400000000000000" pitchFamily="34" charset="-128"/>
                <a:ea typeface="Yu Gothic" panose="020B0400000000000000" pitchFamily="34" charset="-128"/>
              </a:rPr>
              <a:t>35</a:t>
            </a:r>
            <a:r>
              <a:rPr lang="ja-JP" altLang="en-US" sz="1400" b="1" dirty="0">
                <a:latin typeface="Yu Gothic" panose="020B0400000000000000" pitchFamily="34" charset="-128"/>
                <a:ea typeface="Yu Gothic" panose="020B0400000000000000" pitchFamily="34" charset="-128"/>
              </a:rPr>
              <a:t>頃～</a:t>
            </a:r>
            <a:endParaRPr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❹</a:t>
            </a:r>
            <a:r>
              <a:rPr lang="en-US" sz="1400" b="1" dirty="0">
                <a:latin typeface="Yu Gothic" panose="020B0400000000000000" pitchFamily="34" charset="-128"/>
                <a:ea typeface="Yu Gothic" panose="020B0400000000000000" pitchFamily="34" charset="-128"/>
              </a:rPr>
              <a:t>11:</a:t>
            </a:r>
            <a:r>
              <a:rPr lang="en-US" altLang="ja-JP" sz="1400" b="1" dirty="0">
                <a:latin typeface="Yu Gothic" panose="020B0400000000000000" pitchFamily="34" charset="-128"/>
                <a:ea typeface="Yu Gothic" panose="020B0400000000000000" pitchFamily="34" charset="-128"/>
              </a:rPr>
              <a:t>50</a:t>
            </a:r>
            <a:r>
              <a:rPr lang="ja-JP" altLang="en-US" sz="1400" b="1" dirty="0">
                <a:latin typeface="Yu Gothic" panose="020B0400000000000000" pitchFamily="34" charset="-128"/>
                <a:ea typeface="Yu Gothic" panose="020B0400000000000000" pitchFamily="34" charset="-128"/>
              </a:rPr>
              <a:t>頃～</a:t>
            </a:r>
            <a:endParaRPr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❺</a:t>
            </a:r>
            <a:r>
              <a:rPr lang="en-US" altLang="ja-JP" sz="1400" b="1" dirty="0">
                <a:solidFill>
                  <a:srgbClr val="FF0000"/>
                </a:solidFill>
                <a:latin typeface="Yu Gothic" panose="020B0400000000000000" pitchFamily="34" charset="-128"/>
                <a:ea typeface="Yu Gothic" panose="020B0400000000000000" pitchFamily="34" charset="-128"/>
              </a:rPr>
              <a:t>13</a:t>
            </a:r>
            <a:r>
              <a:rPr lang="en-US" sz="1400" b="1" dirty="0">
                <a:solidFill>
                  <a:srgbClr val="FF0000"/>
                </a:solidFill>
                <a:latin typeface="Yu Gothic" panose="020B0400000000000000" pitchFamily="34" charset="-128"/>
                <a:ea typeface="Yu Gothic" panose="020B0400000000000000" pitchFamily="34" charset="-128"/>
              </a:rPr>
              <a:t>:</a:t>
            </a:r>
            <a:r>
              <a:rPr lang="en-US" altLang="ja-JP" sz="1400" b="1" dirty="0">
                <a:solidFill>
                  <a:srgbClr val="FF0000"/>
                </a:solidFill>
                <a:latin typeface="Yu Gothic" panose="020B0400000000000000" pitchFamily="34" charset="-128"/>
                <a:ea typeface="Yu Gothic" panose="020B0400000000000000" pitchFamily="34" charset="-128"/>
              </a:rPr>
              <a:t>10</a:t>
            </a:r>
            <a:r>
              <a:rPr lang="ja-JP" altLang="en-US" sz="1400" b="1" dirty="0">
                <a:solidFill>
                  <a:srgbClr val="FF0000"/>
                </a:solidFill>
                <a:latin typeface="Yu Gothic" panose="020B0400000000000000" pitchFamily="34" charset="-128"/>
                <a:ea typeface="Yu Gothic" panose="020B0400000000000000" pitchFamily="34" charset="-128"/>
              </a:rPr>
              <a:t>頃～</a:t>
            </a: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❻</a:t>
            </a:r>
            <a:r>
              <a:rPr lang="en-US" altLang="ja-JP" sz="1400" b="1" dirty="0">
                <a:latin typeface="Yu Gothic" panose="020B0400000000000000" pitchFamily="34" charset="-128"/>
                <a:ea typeface="Yu Gothic" panose="020B0400000000000000" pitchFamily="34" charset="-128"/>
              </a:rPr>
              <a:t>13:50</a:t>
            </a:r>
            <a:r>
              <a:rPr lang="ja-JP" altLang="en-US" sz="1400" b="1" dirty="0">
                <a:latin typeface="Yu Gothic" panose="020B0400000000000000" pitchFamily="34" charset="-128"/>
                <a:ea typeface="Yu Gothic" panose="020B0400000000000000" pitchFamily="34" charset="-128"/>
              </a:rPr>
              <a:t>頃～</a:t>
            </a:r>
            <a:endParaRPr lang="en-US" altLang="ja-JP"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❼</a:t>
            </a:r>
            <a:r>
              <a:rPr lang="en-US" altLang="ja-JP" sz="1400" b="1" dirty="0">
                <a:latin typeface="Yu Gothic" panose="020B0400000000000000" pitchFamily="34" charset="-128"/>
                <a:ea typeface="Yu Gothic" panose="020B0400000000000000" pitchFamily="34" charset="-128"/>
              </a:rPr>
              <a:t>16:30</a:t>
            </a:r>
            <a:r>
              <a:rPr lang="ja-JP" altLang="en-US" sz="1400" b="1" dirty="0">
                <a:latin typeface="Yu Gothic" panose="020B0400000000000000" pitchFamily="34" charset="-128"/>
                <a:ea typeface="Yu Gothic" panose="020B0400000000000000" pitchFamily="34" charset="-128"/>
              </a:rPr>
              <a:t>頃～</a:t>
            </a:r>
            <a:endParaRPr lang="en-US" altLang="ja-JP"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❽</a:t>
            </a:r>
            <a:r>
              <a:rPr lang="en-US" altLang="ja-JP" sz="1400" b="1" dirty="0">
                <a:latin typeface="Yu Gothic" panose="020B0400000000000000" pitchFamily="34" charset="-128"/>
                <a:ea typeface="Yu Gothic" panose="020B0400000000000000" pitchFamily="34" charset="-128"/>
              </a:rPr>
              <a:t>18:00</a:t>
            </a:r>
            <a:r>
              <a:rPr lang="ja-JP" altLang="en-US" sz="1400" b="1" dirty="0">
                <a:latin typeface="Yu Gothic" panose="020B0400000000000000" pitchFamily="34" charset="-128"/>
                <a:ea typeface="Yu Gothic" panose="020B0400000000000000" pitchFamily="34" charset="-128"/>
              </a:rPr>
              <a:t>頃～</a:t>
            </a:r>
          </a:p>
        </p:txBody>
      </p:sp>
      <p:sp>
        <p:nvSpPr>
          <p:cNvPr id="125" name="線"/>
          <p:cNvSpPr/>
          <p:nvPr/>
        </p:nvSpPr>
        <p:spPr>
          <a:xfrm>
            <a:off x="5371393" y="3326827"/>
            <a:ext cx="4546794" cy="0"/>
          </a:xfrm>
          <a:prstGeom prst="line">
            <a:avLst/>
          </a:prstGeom>
          <a:ln w="25400">
            <a:solidFill>
              <a:srgbClr val="003E91"/>
            </a:solidFill>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15" b="1">
              <a:latin typeface="Yu Gothic" panose="020B0400000000000000" pitchFamily="34" charset="-128"/>
              <a:ea typeface="Yu Gothic" panose="020B0400000000000000" pitchFamily="34" charset="-128"/>
            </a:endParaRPr>
          </a:p>
        </p:txBody>
      </p:sp>
      <p:sp>
        <p:nvSpPr>
          <p:cNvPr id="126" name="〇〇駅…"/>
          <p:cNvSpPr txBox="1"/>
          <p:nvPr/>
        </p:nvSpPr>
        <p:spPr>
          <a:xfrm>
            <a:off x="7176483" y="3394412"/>
            <a:ext cx="2245052" cy="264516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870" tIns="44870" rIns="44870" bIns="44870" anchor="ctr">
            <a:spAutoFit/>
          </a:bodyPr>
          <a:lstStyle/>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三笠市役所前</a:t>
            </a:r>
            <a:endParaRPr lang="en-US" altLang="ja-JP"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en-US" altLang="ja-JP" sz="1400" b="1" dirty="0">
                <a:latin typeface="Yu Gothic" panose="020B0400000000000000" pitchFamily="34" charset="-128"/>
                <a:ea typeface="Yu Gothic" panose="020B0400000000000000" pitchFamily="34" charset="-128"/>
              </a:rPr>
              <a:t>JA</a:t>
            </a:r>
            <a:r>
              <a:rPr lang="ja-JP" altLang="en-US" sz="1400" b="1" dirty="0">
                <a:latin typeface="Yu Gothic" panose="020B0400000000000000" pitchFamily="34" charset="-128"/>
                <a:ea typeface="Yu Gothic" panose="020B0400000000000000" pitchFamily="34" charset="-128"/>
              </a:rPr>
              <a:t>岩見沢前</a:t>
            </a: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空知総合振興局前</a:t>
            </a: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岩見沢市役所前</a:t>
            </a: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北海土地改良区本部前</a:t>
            </a: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卸売りスーパー岩見沢店前</a:t>
            </a:r>
            <a:endParaRPr lang="en-US" altLang="ja-JP"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岩見沢駅前</a:t>
            </a:r>
            <a:endParaRPr lang="en-US" altLang="ja-JP"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美唄生協（コープ）前</a:t>
            </a:r>
          </a:p>
        </p:txBody>
      </p:sp>
      <p:pic>
        <p:nvPicPr>
          <p:cNvPr id="3" name="図 2">
            <a:extLst>
              <a:ext uri="{FF2B5EF4-FFF2-40B4-BE49-F238E27FC236}">
                <a16:creationId xmlns:a16="http://schemas.microsoft.com/office/drawing/2014/main" id="{8E7464D6-E610-4A55-9DB4-00585DF25AC9}"/>
              </a:ext>
            </a:extLst>
          </p:cNvPr>
          <p:cNvPicPr>
            <a:picLocks noChangeAspect="1"/>
          </p:cNvPicPr>
          <p:nvPr/>
        </p:nvPicPr>
        <p:blipFill>
          <a:blip r:embed="rId3"/>
          <a:stretch>
            <a:fillRect/>
          </a:stretch>
        </p:blipFill>
        <p:spPr>
          <a:xfrm>
            <a:off x="12970" y="317503"/>
            <a:ext cx="5182698" cy="6145457"/>
          </a:xfrm>
          <a:prstGeom prst="rect">
            <a:avLst/>
          </a:prstGeom>
        </p:spPr>
      </p:pic>
      <p:sp>
        <p:nvSpPr>
          <p:cNvPr id="4" name="テキスト ボックス 3">
            <a:extLst>
              <a:ext uri="{FF2B5EF4-FFF2-40B4-BE49-F238E27FC236}">
                <a16:creationId xmlns:a16="http://schemas.microsoft.com/office/drawing/2014/main" id="{2C536F00-9706-4925-BC0C-361E950C3B4A}"/>
              </a:ext>
            </a:extLst>
          </p:cNvPr>
          <p:cNvSpPr txBox="1"/>
          <p:nvPr/>
        </p:nvSpPr>
        <p:spPr>
          <a:xfrm>
            <a:off x="5341568" y="5980815"/>
            <a:ext cx="6507532" cy="461665"/>
          </a:xfrm>
          <a:prstGeom prst="rect">
            <a:avLst/>
          </a:prstGeom>
          <a:noFill/>
        </p:spPr>
        <p:txBody>
          <a:bodyPr wrap="square" rtlCol="0">
            <a:spAutoFit/>
          </a:bodyPr>
          <a:lstStyle/>
          <a:p>
            <a:r>
              <a:rPr kumimoji="1" lang="en-US" altLang="ja-JP" sz="1200" dirty="0">
                <a:ea typeface="Meiryo UI" panose="020B0604030504040204" pitchFamily="50" charset="-128"/>
              </a:rPr>
              <a:t>※</a:t>
            </a:r>
            <a:r>
              <a:rPr kumimoji="1" lang="ja-JP" altLang="en-US" sz="1200" dirty="0">
                <a:ea typeface="Meiryo UI" panose="020B0604030504040204" pitchFamily="50" charset="-128"/>
              </a:rPr>
              <a:t>新型コロナ感染状況、また交通事情等により予定が変更となる場合がありますのでご了承願います。</a:t>
            </a:r>
            <a:endParaRPr kumimoji="1" lang="en-US" altLang="ja-JP" sz="1200" dirty="0">
              <a:ea typeface="Meiryo UI" panose="020B0604030504040204" pitchFamily="50" charset="-128"/>
            </a:endParaRPr>
          </a:p>
          <a:p>
            <a:r>
              <a:rPr lang="en-US" altLang="ja-JP" sz="1200" dirty="0">
                <a:ea typeface="Meiryo UI" panose="020B0604030504040204" pitchFamily="50" charset="-128"/>
              </a:rPr>
              <a:t>※</a:t>
            </a:r>
            <a:r>
              <a:rPr lang="ja-JP" altLang="en-US" sz="1200" dirty="0">
                <a:ea typeface="Meiryo UI" panose="020B0604030504040204" pitchFamily="50" charset="-128"/>
              </a:rPr>
              <a:t>感染症対策として、マスク着用・ソーシャルディスタンスを十分に確保し、ご清聴ください。</a:t>
            </a:r>
            <a:endParaRPr kumimoji="1" lang="ja-JP" altLang="en-US" sz="1200" dirty="0">
              <a:ea typeface="Meiryo UI" panose="020B0604030504040204" pitchFamily="50" charset="-128"/>
            </a:endParaRPr>
          </a:p>
        </p:txBody>
      </p:sp>
      <p:sp>
        <p:nvSpPr>
          <p:cNvPr id="128" name="四角形"/>
          <p:cNvSpPr/>
          <p:nvPr/>
        </p:nvSpPr>
        <p:spPr>
          <a:xfrm>
            <a:off x="8292" y="0"/>
            <a:ext cx="12172705" cy="422991"/>
          </a:xfrm>
          <a:prstGeom prst="rect">
            <a:avLst/>
          </a:prstGeom>
          <a:solidFill>
            <a:srgbClr val="003E91"/>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a:p>
        </p:txBody>
      </p:sp>
      <p:sp>
        <p:nvSpPr>
          <p:cNvPr id="129" name="四角形"/>
          <p:cNvSpPr/>
          <p:nvPr/>
        </p:nvSpPr>
        <p:spPr>
          <a:xfrm>
            <a:off x="159" y="6435010"/>
            <a:ext cx="12183550" cy="422991"/>
          </a:xfrm>
          <a:prstGeom prst="rect">
            <a:avLst/>
          </a:prstGeom>
          <a:solidFill>
            <a:srgbClr val="003E91"/>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a:p>
        </p:txBody>
      </p:sp>
    </p:spTree>
    <p:extLst>
      <p:ext uri="{BB962C8B-B14F-4D97-AF65-F5344CB8AC3E}">
        <p14:creationId xmlns:p14="http://schemas.microsoft.com/office/powerpoint/2010/main" val="2584379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haikei-b.jpg" descr="haikei-b.jpg"/>
          <p:cNvPicPr>
            <a:picLocks noChangeAspect="1"/>
          </p:cNvPicPr>
          <p:nvPr/>
        </p:nvPicPr>
        <p:blipFill rotWithShape="1">
          <a:blip r:embed="rId2"/>
          <a:srcRect b="21297"/>
          <a:stretch/>
        </p:blipFill>
        <p:spPr>
          <a:xfrm>
            <a:off x="161" y="0"/>
            <a:ext cx="12183549" cy="6780465"/>
          </a:xfrm>
          <a:prstGeom prst="rect">
            <a:avLst/>
          </a:prstGeom>
          <a:ln w="3175">
            <a:miter lim="400000"/>
          </a:ln>
        </p:spPr>
      </p:pic>
      <p:sp>
        <p:nvSpPr>
          <p:cNvPr id="120" name="四角形"/>
          <p:cNvSpPr/>
          <p:nvPr/>
        </p:nvSpPr>
        <p:spPr>
          <a:xfrm>
            <a:off x="4563219" y="937200"/>
            <a:ext cx="7628622" cy="4983601"/>
          </a:xfrm>
          <a:prstGeom prst="rect">
            <a:avLst/>
          </a:prstGeom>
          <a:solidFill>
            <a:srgbClr val="FFFFFF"/>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b="1">
              <a:latin typeface="Yu Gothic" panose="020B0400000000000000" pitchFamily="34" charset="-128"/>
              <a:ea typeface="Yu Gothic" panose="020B0400000000000000" pitchFamily="34" charset="-128"/>
            </a:endParaRPr>
          </a:p>
        </p:txBody>
      </p:sp>
      <p:sp>
        <p:nvSpPr>
          <p:cNvPr id="121" name="○○県第8区"/>
          <p:cNvSpPr txBox="1"/>
          <p:nvPr/>
        </p:nvSpPr>
        <p:spPr>
          <a:xfrm>
            <a:off x="5371393" y="1087952"/>
            <a:ext cx="3600676" cy="64923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870" tIns="44870" rIns="44870" bIns="44870" anchor="ctr">
            <a:spAutoFit/>
          </a:bodyPr>
          <a:lstStyle>
            <a:lvl1pPr algn="l">
              <a:defRPr sz="3700">
                <a:solidFill>
                  <a:srgbClr val="003E91"/>
                </a:solidFill>
                <a:latin typeface="游ゴシック体 ボールド"/>
                <a:ea typeface="游ゴシック体 ボールド"/>
                <a:cs typeface="游ゴシック体 ボールド"/>
                <a:sym typeface="游ゴシック体 ボールド"/>
              </a:defRPr>
            </a:lvl1pPr>
          </a:lstStyle>
          <a:p>
            <a:r>
              <a:rPr lang="ja-JP" altLang="en-US" sz="3630" b="1" dirty="0">
                <a:latin typeface="Yu Gothic" panose="020B0400000000000000" pitchFamily="34" charset="-128"/>
                <a:ea typeface="Yu Gothic" panose="020B0400000000000000" pitchFamily="34" charset="-128"/>
              </a:rPr>
              <a:t>北海道</a:t>
            </a:r>
            <a:r>
              <a:rPr sz="3630" b="1" dirty="0">
                <a:latin typeface="Yu Gothic" panose="020B0400000000000000" pitchFamily="34" charset="-128"/>
                <a:ea typeface="Yu Gothic" panose="020B0400000000000000" pitchFamily="34" charset="-128"/>
              </a:rPr>
              <a:t>第</a:t>
            </a:r>
            <a:r>
              <a:rPr lang="en-US" altLang="ja-JP" sz="3630" b="1" dirty="0">
                <a:latin typeface="Yu Gothic" panose="020B0400000000000000" pitchFamily="34" charset="-128"/>
                <a:ea typeface="Yu Gothic" panose="020B0400000000000000" pitchFamily="34" charset="-128"/>
              </a:rPr>
              <a:t>10</a:t>
            </a:r>
            <a:r>
              <a:rPr sz="3630" b="1" dirty="0">
                <a:latin typeface="Yu Gothic" panose="020B0400000000000000" pitchFamily="34" charset="-128"/>
                <a:ea typeface="Yu Gothic" panose="020B0400000000000000" pitchFamily="34" charset="-128"/>
              </a:rPr>
              <a:t>区</a:t>
            </a:r>
          </a:p>
        </p:txBody>
      </p:sp>
      <p:sp>
        <p:nvSpPr>
          <p:cNvPr id="122" name="高橋ゆうすけ"/>
          <p:cNvSpPr txBox="1"/>
          <p:nvPr/>
        </p:nvSpPr>
        <p:spPr>
          <a:xfrm>
            <a:off x="5341568" y="1653103"/>
            <a:ext cx="5772152" cy="109627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4870" tIns="44870" rIns="44870" bIns="44870" anchor="ctr">
            <a:spAutoFit/>
          </a:bodyPr>
          <a:lstStyle>
            <a:lvl1pPr algn="l">
              <a:defRPr sz="7000">
                <a:solidFill>
                  <a:srgbClr val="003E91"/>
                </a:solidFill>
                <a:latin typeface="游ゴシック体 ボールド"/>
                <a:ea typeface="游ゴシック体 ボールド"/>
                <a:cs typeface="游ゴシック体 ボールド"/>
                <a:sym typeface="游ゴシック体 ボールド"/>
              </a:defRPr>
            </a:lvl1pPr>
          </a:lstStyle>
          <a:p>
            <a:r>
              <a:rPr lang="ja-JP" altLang="en-US" sz="6535" b="1" dirty="0">
                <a:latin typeface="Yu Gothic" panose="020B0400000000000000" pitchFamily="34" charset="-128"/>
                <a:ea typeface="Yu Gothic" panose="020B0400000000000000" pitchFamily="34" charset="-128"/>
              </a:rPr>
              <a:t>神谷　ひろし</a:t>
            </a:r>
            <a:endParaRPr sz="6535" b="1" dirty="0">
              <a:latin typeface="Yu Gothic" panose="020B0400000000000000" pitchFamily="34" charset="-128"/>
              <a:ea typeface="Yu Gothic" panose="020B0400000000000000" pitchFamily="34" charset="-128"/>
            </a:endParaRPr>
          </a:p>
        </p:txBody>
      </p:sp>
      <p:sp>
        <p:nvSpPr>
          <p:cNvPr id="123" name="10月28日の街宣日程"/>
          <p:cNvSpPr txBox="1"/>
          <p:nvPr/>
        </p:nvSpPr>
        <p:spPr>
          <a:xfrm>
            <a:off x="5341570" y="2670019"/>
            <a:ext cx="5772151" cy="7050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870" tIns="44870" rIns="44870" bIns="44870" anchor="ctr">
            <a:spAutoFit/>
          </a:bodyPr>
          <a:lstStyle/>
          <a:p>
            <a:pPr algn="l">
              <a:defRPr sz="4000">
                <a:solidFill>
                  <a:srgbClr val="003E91"/>
                </a:solidFill>
                <a:latin typeface="游ゴシック体 ボールド"/>
                <a:ea typeface="游ゴシック体 ボールド"/>
                <a:cs typeface="游ゴシック体 ボールド"/>
                <a:sym typeface="游ゴシック体 ボールド"/>
              </a:defRPr>
            </a:pPr>
            <a:r>
              <a:rPr sz="3993" b="1" dirty="0">
                <a:latin typeface="Yu Gothic" panose="020B0400000000000000" pitchFamily="34" charset="-128"/>
                <a:ea typeface="Yu Gothic" panose="020B0400000000000000" pitchFamily="34" charset="-128"/>
              </a:rPr>
              <a:t>10</a:t>
            </a:r>
            <a:r>
              <a:rPr sz="3267" b="1" dirty="0">
                <a:latin typeface="Yu Gothic" panose="020B0400000000000000" pitchFamily="34" charset="-128"/>
                <a:ea typeface="Yu Gothic" panose="020B0400000000000000" pitchFamily="34" charset="-128"/>
              </a:rPr>
              <a:t>月</a:t>
            </a:r>
            <a:r>
              <a:rPr lang="en-US" altLang="ja-JP" sz="3993" b="1" dirty="0">
                <a:latin typeface="Yu Gothic" panose="020B0400000000000000" pitchFamily="34" charset="-128"/>
                <a:ea typeface="Yu Gothic" panose="020B0400000000000000" pitchFamily="34" charset="-128"/>
              </a:rPr>
              <a:t>27</a:t>
            </a:r>
            <a:r>
              <a:rPr sz="3267" b="1" dirty="0">
                <a:latin typeface="Yu Gothic" panose="020B0400000000000000" pitchFamily="34" charset="-128"/>
                <a:ea typeface="Yu Gothic" panose="020B0400000000000000" pitchFamily="34" charset="-128"/>
              </a:rPr>
              <a:t>日</a:t>
            </a:r>
            <a:r>
              <a:rPr sz="3993" b="1" dirty="0">
                <a:latin typeface="Yu Gothic" panose="020B0400000000000000" pitchFamily="34" charset="-128"/>
                <a:ea typeface="Yu Gothic" panose="020B0400000000000000" pitchFamily="34" charset="-128"/>
              </a:rPr>
              <a:t>の街宣日程</a:t>
            </a:r>
          </a:p>
        </p:txBody>
      </p:sp>
      <p:sp>
        <p:nvSpPr>
          <p:cNvPr id="124" name="❶10:30-11:00…"/>
          <p:cNvSpPr txBox="1"/>
          <p:nvPr/>
        </p:nvSpPr>
        <p:spPr>
          <a:xfrm>
            <a:off x="5546904" y="4186276"/>
            <a:ext cx="2010771" cy="59184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4870" tIns="44870" rIns="44870" bIns="44870" anchor="ctr">
            <a:spAutoFit/>
          </a:bodyPr>
          <a:lstStyle/>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400" b="1" dirty="0">
                <a:latin typeface="Yu Gothic" panose="020B0400000000000000" pitchFamily="34" charset="-128"/>
                <a:ea typeface="Yu Gothic" panose="020B0400000000000000" pitchFamily="34" charset="-128"/>
              </a:rPr>
              <a:t>❶</a:t>
            </a:r>
            <a:r>
              <a:rPr lang="en-US" altLang="ja-JP" sz="2400" b="1" dirty="0">
                <a:latin typeface="Yu Gothic" panose="020B0400000000000000" pitchFamily="34" charset="-128"/>
                <a:ea typeface="Yu Gothic" panose="020B0400000000000000" pitchFamily="34" charset="-128"/>
              </a:rPr>
              <a:t>10:00</a:t>
            </a:r>
            <a:r>
              <a:rPr lang="ja-JP" altLang="en-US" sz="2400" b="1" dirty="0">
                <a:latin typeface="Yu Gothic" panose="020B0400000000000000" pitchFamily="34" charset="-128"/>
                <a:ea typeface="Yu Gothic" panose="020B0400000000000000" pitchFamily="34" charset="-128"/>
              </a:rPr>
              <a:t>頃～</a:t>
            </a:r>
            <a:endParaRPr sz="2400" b="1" dirty="0">
              <a:latin typeface="Yu Gothic" panose="020B0400000000000000" pitchFamily="34" charset="-128"/>
              <a:ea typeface="Yu Gothic" panose="020B0400000000000000" pitchFamily="34" charset="-128"/>
            </a:endParaRPr>
          </a:p>
        </p:txBody>
      </p:sp>
      <p:sp>
        <p:nvSpPr>
          <p:cNvPr id="125" name="線"/>
          <p:cNvSpPr/>
          <p:nvPr/>
        </p:nvSpPr>
        <p:spPr>
          <a:xfrm>
            <a:off x="5371393" y="3433835"/>
            <a:ext cx="4546794" cy="0"/>
          </a:xfrm>
          <a:prstGeom prst="line">
            <a:avLst/>
          </a:prstGeom>
          <a:ln w="25400">
            <a:solidFill>
              <a:srgbClr val="003E91"/>
            </a:solidFill>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15" b="1">
              <a:latin typeface="Yu Gothic" panose="020B0400000000000000" pitchFamily="34" charset="-128"/>
              <a:ea typeface="Yu Gothic" panose="020B0400000000000000" pitchFamily="34" charset="-128"/>
            </a:endParaRPr>
          </a:p>
        </p:txBody>
      </p:sp>
      <p:sp>
        <p:nvSpPr>
          <p:cNvPr id="126" name="〇〇駅…"/>
          <p:cNvSpPr txBox="1"/>
          <p:nvPr/>
        </p:nvSpPr>
        <p:spPr>
          <a:xfrm>
            <a:off x="7565806" y="4186276"/>
            <a:ext cx="2245052" cy="59184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870" tIns="44870" rIns="44870" bIns="44870" anchor="ctr">
            <a:spAutoFit/>
          </a:bodyPr>
          <a:lstStyle/>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400" b="1" dirty="0">
                <a:latin typeface="Yu Gothic" panose="020B0400000000000000" pitchFamily="34" charset="-128"/>
                <a:ea typeface="Yu Gothic" panose="020B0400000000000000" pitchFamily="34" charset="-128"/>
              </a:rPr>
              <a:t>ビッグハウス前</a:t>
            </a:r>
            <a:endParaRPr lang="en-US" altLang="ja-JP" sz="2400" b="1" dirty="0">
              <a:latin typeface="Yu Gothic" panose="020B0400000000000000" pitchFamily="34" charset="-128"/>
              <a:ea typeface="Yu Gothic" panose="020B0400000000000000" pitchFamily="34" charset="-128"/>
            </a:endParaRPr>
          </a:p>
        </p:txBody>
      </p:sp>
      <p:pic>
        <p:nvPicPr>
          <p:cNvPr id="3" name="図 2">
            <a:extLst>
              <a:ext uri="{FF2B5EF4-FFF2-40B4-BE49-F238E27FC236}">
                <a16:creationId xmlns:a16="http://schemas.microsoft.com/office/drawing/2014/main" id="{8E7464D6-E610-4A55-9DB4-00585DF25AC9}"/>
              </a:ext>
            </a:extLst>
          </p:cNvPr>
          <p:cNvPicPr>
            <a:picLocks noChangeAspect="1"/>
          </p:cNvPicPr>
          <p:nvPr/>
        </p:nvPicPr>
        <p:blipFill>
          <a:blip r:embed="rId3"/>
          <a:stretch>
            <a:fillRect/>
          </a:stretch>
        </p:blipFill>
        <p:spPr>
          <a:xfrm>
            <a:off x="12970" y="317503"/>
            <a:ext cx="5182698" cy="6145457"/>
          </a:xfrm>
          <a:prstGeom prst="rect">
            <a:avLst/>
          </a:prstGeom>
        </p:spPr>
      </p:pic>
      <p:sp>
        <p:nvSpPr>
          <p:cNvPr id="4" name="テキスト ボックス 3">
            <a:extLst>
              <a:ext uri="{FF2B5EF4-FFF2-40B4-BE49-F238E27FC236}">
                <a16:creationId xmlns:a16="http://schemas.microsoft.com/office/drawing/2014/main" id="{2C536F00-9706-4925-BC0C-361E950C3B4A}"/>
              </a:ext>
            </a:extLst>
          </p:cNvPr>
          <p:cNvSpPr txBox="1"/>
          <p:nvPr/>
        </p:nvSpPr>
        <p:spPr>
          <a:xfrm>
            <a:off x="5341568" y="5980815"/>
            <a:ext cx="6507532" cy="461665"/>
          </a:xfrm>
          <a:prstGeom prst="rect">
            <a:avLst/>
          </a:prstGeom>
          <a:noFill/>
        </p:spPr>
        <p:txBody>
          <a:bodyPr wrap="square" rtlCol="0">
            <a:spAutoFit/>
          </a:bodyPr>
          <a:lstStyle/>
          <a:p>
            <a:r>
              <a:rPr kumimoji="1" lang="en-US" altLang="ja-JP" sz="1200" dirty="0">
                <a:ea typeface="Meiryo UI" panose="020B0604030504040204" pitchFamily="50" charset="-128"/>
              </a:rPr>
              <a:t>※</a:t>
            </a:r>
            <a:r>
              <a:rPr kumimoji="1" lang="ja-JP" altLang="en-US" sz="1200" dirty="0">
                <a:ea typeface="Meiryo UI" panose="020B0604030504040204" pitchFamily="50" charset="-128"/>
              </a:rPr>
              <a:t>新型コロナ感染状況、また交通事情等により予定が変更となる場合がありますのでご了承願います。</a:t>
            </a:r>
            <a:endParaRPr kumimoji="1" lang="en-US" altLang="ja-JP" sz="1200" dirty="0">
              <a:ea typeface="Meiryo UI" panose="020B0604030504040204" pitchFamily="50" charset="-128"/>
            </a:endParaRPr>
          </a:p>
          <a:p>
            <a:r>
              <a:rPr lang="en-US" altLang="ja-JP" sz="1200" dirty="0">
                <a:ea typeface="Meiryo UI" panose="020B0604030504040204" pitchFamily="50" charset="-128"/>
              </a:rPr>
              <a:t>※</a:t>
            </a:r>
            <a:r>
              <a:rPr lang="ja-JP" altLang="en-US" sz="1200" dirty="0">
                <a:ea typeface="Meiryo UI" panose="020B0604030504040204" pitchFamily="50" charset="-128"/>
              </a:rPr>
              <a:t>感染症対策として、マスク着用・ソーシャルディスタンスを十分に確保し、ご清聴ください。</a:t>
            </a:r>
            <a:endParaRPr kumimoji="1" lang="ja-JP" altLang="en-US" sz="1200" dirty="0">
              <a:ea typeface="Meiryo UI" panose="020B0604030504040204" pitchFamily="50" charset="-128"/>
            </a:endParaRPr>
          </a:p>
        </p:txBody>
      </p:sp>
      <p:sp>
        <p:nvSpPr>
          <p:cNvPr id="128" name="四角形"/>
          <p:cNvSpPr/>
          <p:nvPr/>
        </p:nvSpPr>
        <p:spPr>
          <a:xfrm>
            <a:off x="8292" y="0"/>
            <a:ext cx="12172705" cy="422991"/>
          </a:xfrm>
          <a:prstGeom prst="rect">
            <a:avLst/>
          </a:prstGeom>
          <a:solidFill>
            <a:srgbClr val="003E91"/>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a:p>
        </p:txBody>
      </p:sp>
      <p:sp>
        <p:nvSpPr>
          <p:cNvPr id="129" name="四角形"/>
          <p:cNvSpPr/>
          <p:nvPr/>
        </p:nvSpPr>
        <p:spPr>
          <a:xfrm>
            <a:off x="159" y="6435010"/>
            <a:ext cx="12183550" cy="422991"/>
          </a:xfrm>
          <a:prstGeom prst="rect">
            <a:avLst/>
          </a:prstGeom>
          <a:solidFill>
            <a:srgbClr val="003E91"/>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a:p>
        </p:txBody>
      </p:sp>
    </p:spTree>
    <p:extLst>
      <p:ext uri="{BB962C8B-B14F-4D97-AF65-F5344CB8AC3E}">
        <p14:creationId xmlns:p14="http://schemas.microsoft.com/office/powerpoint/2010/main" val="257965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haikei-b.jpg" descr="haikei-b.jpg"/>
          <p:cNvPicPr>
            <a:picLocks noChangeAspect="1"/>
          </p:cNvPicPr>
          <p:nvPr/>
        </p:nvPicPr>
        <p:blipFill rotWithShape="1">
          <a:blip r:embed="rId2"/>
          <a:srcRect b="21297"/>
          <a:stretch/>
        </p:blipFill>
        <p:spPr>
          <a:xfrm>
            <a:off x="161" y="0"/>
            <a:ext cx="12183549" cy="6780465"/>
          </a:xfrm>
          <a:prstGeom prst="rect">
            <a:avLst/>
          </a:prstGeom>
          <a:ln w="3175">
            <a:miter lim="400000"/>
          </a:ln>
        </p:spPr>
      </p:pic>
      <p:sp>
        <p:nvSpPr>
          <p:cNvPr id="120" name="四角形"/>
          <p:cNvSpPr/>
          <p:nvPr/>
        </p:nvSpPr>
        <p:spPr>
          <a:xfrm>
            <a:off x="4563219" y="937200"/>
            <a:ext cx="7628622" cy="4983601"/>
          </a:xfrm>
          <a:prstGeom prst="rect">
            <a:avLst/>
          </a:prstGeom>
          <a:solidFill>
            <a:srgbClr val="FFFFFF"/>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b="1" dirty="0">
              <a:latin typeface="Yu Gothic" panose="020B0400000000000000" pitchFamily="34" charset="-128"/>
              <a:ea typeface="Yu Gothic" panose="020B0400000000000000" pitchFamily="34" charset="-128"/>
            </a:endParaRPr>
          </a:p>
        </p:txBody>
      </p:sp>
      <p:sp>
        <p:nvSpPr>
          <p:cNvPr id="121" name="○○県第8区"/>
          <p:cNvSpPr txBox="1"/>
          <p:nvPr/>
        </p:nvSpPr>
        <p:spPr>
          <a:xfrm>
            <a:off x="5371393" y="1087952"/>
            <a:ext cx="3600676" cy="64923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870" tIns="44870" rIns="44870" bIns="44870" anchor="ctr">
            <a:spAutoFit/>
          </a:bodyPr>
          <a:lstStyle>
            <a:lvl1pPr algn="l">
              <a:defRPr sz="3700">
                <a:solidFill>
                  <a:srgbClr val="003E91"/>
                </a:solidFill>
                <a:latin typeface="游ゴシック体 ボールド"/>
                <a:ea typeface="游ゴシック体 ボールド"/>
                <a:cs typeface="游ゴシック体 ボールド"/>
                <a:sym typeface="游ゴシック体 ボールド"/>
              </a:defRPr>
            </a:lvl1pPr>
          </a:lstStyle>
          <a:p>
            <a:r>
              <a:rPr lang="ja-JP" altLang="en-US" sz="3630" b="1" dirty="0">
                <a:latin typeface="Yu Gothic" panose="020B0400000000000000" pitchFamily="34" charset="-128"/>
                <a:ea typeface="Yu Gothic" panose="020B0400000000000000" pitchFamily="34" charset="-128"/>
              </a:rPr>
              <a:t>北海道</a:t>
            </a:r>
            <a:r>
              <a:rPr sz="3630" b="1" dirty="0">
                <a:latin typeface="Yu Gothic" panose="020B0400000000000000" pitchFamily="34" charset="-128"/>
                <a:ea typeface="Yu Gothic" panose="020B0400000000000000" pitchFamily="34" charset="-128"/>
              </a:rPr>
              <a:t>第</a:t>
            </a:r>
            <a:r>
              <a:rPr lang="en-US" altLang="ja-JP" sz="3630" b="1" dirty="0">
                <a:latin typeface="Yu Gothic" panose="020B0400000000000000" pitchFamily="34" charset="-128"/>
                <a:ea typeface="Yu Gothic" panose="020B0400000000000000" pitchFamily="34" charset="-128"/>
              </a:rPr>
              <a:t>10</a:t>
            </a:r>
            <a:r>
              <a:rPr sz="3630" b="1" dirty="0">
                <a:latin typeface="Yu Gothic" panose="020B0400000000000000" pitchFamily="34" charset="-128"/>
                <a:ea typeface="Yu Gothic" panose="020B0400000000000000" pitchFamily="34" charset="-128"/>
              </a:rPr>
              <a:t>区</a:t>
            </a:r>
          </a:p>
        </p:txBody>
      </p:sp>
      <p:sp>
        <p:nvSpPr>
          <p:cNvPr id="122" name="高橋ゆうすけ"/>
          <p:cNvSpPr txBox="1"/>
          <p:nvPr/>
        </p:nvSpPr>
        <p:spPr>
          <a:xfrm>
            <a:off x="5341568" y="1653103"/>
            <a:ext cx="5772152" cy="109627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4870" tIns="44870" rIns="44870" bIns="44870" anchor="ctr">
            <a:spAutoFit/>
          </a:bodyPr>
          <a:lstStyle>
            <a:lvl1pPr algn="l">
              <a:defRPr sz="7000">
                <a:solidFill>
                  <a:srgbClr val="003E91"/>
                </a:solidFill>
                <a:latin typeface="游ゴシック体 ボールド"/>
                <a:ea typeface="游ゴシック体 ボールド"/>
                <a:cs typeface="游ゴシック体 ボールド"/>
                <a:sym typeface="游ゴシック体 ボールド"/>
              </a:defRPr>
            </a:lvl1pPr>
          </a:lstStyle>
          <a:p>
            <a:r>
              <a:rPr lang="ja-JP" altLang="en-US" sz="6535" b="1" dirty="0">
                <a:latin typeface="Yu Gothic" panose="020B0400000000000000" pitchFamily="34" charset="-128"/>
                <a:ea typeface="Yu Gothic" panose="020B0400000000000000" pitchFamily="34" charset="-128"/>
              </a:rPr>
              <a:t>神谷　ひろし</a:t>
            </a:r>
            <a:endParaRPr sz="6535" b="1" dirty="0">
              <a:latin typeface="Yu Gothic" panose="020B0400000000000000" pitchFamily="34" charset="-128"/>
              <a:ea typeface="Yu Gothic" panose="020B0400000000000000" pitchFamily="34" charset="-128"/>
            </a:endParaRPr>
          </a:p>
        </p:txBody>
      </p:sp>
      <p:sp>
        <p:nvSpPr>
          <p:cNvPr id="123" name="10月28日の街宣日程"/>
          <p:cNvSpPr txBox="1"/>
          <p:nvPr/>
        </p:nvSpPr>
        <p:spPr>
          <a:xfrm>
            <a:off x="5341569" y="2681380"/>
            <a:ext cx="5772151" cy="7050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870" tIns="44870" rIns="44870" bIns="44870" anchor="ctr">
            <a:spAutoFit/>
          </a:bodyPr>
          <a:lstStyle/>
          <a:p>
            <a:pPr algn="l">
              <a:defRPr sz="4000">
                <a:solidFill>
                  <a:srgbClr val="003E91"/>
                </a:solidFill>
                <a:latin typeface="游ゴシック体 ボールド"/>
                <a:ea typeface="游ゴシック体 ボールド"/>
                <a:cs typeface="游ゴシック体 ボールド"/>
                <a:sym typeface="游ゴシック体 ボールド"/>
              </a:defRPr>
            </a:pPr>
            <a:r>
              <a:rPr sz="3993" b="1" dirty="0">
                <a:latin typeface="Yu Gothic" panose="020B0400000000000000" pitchFamily="34" charset="-128"/>
                <a:ea typeface="Yu Gothic" panose="020B0400000000000000" pitchFamily="34" charset="-128"/>
              </a:rPr>
              <a:t>10</a:t>
            </a:r>
            <a:r>
              <a:rPr sz="3267" b="1" dirty="0">
                <a:latin typeface="Yu Gothic" panose="020B0400000000000000" pitchFamily="34" charset="-128"/>
                <a:ea typeface="Yu Gothic" panose="020B0400000000000000" pitchFamily="34" charset="-128"/>
              </a:rPr>
              <a:t>月</a:t>
            </a:r>
            <a:r>
              <a:rPr lang="en-US" altLang="ja-JP" sz="3993" b="1" dirty="0">
                <a:latin typeface="Yu Gothic" panose="020B0400000000000000" pitchFamily="34" charset="-128"/>
                <a:ea typeface="Yu Gothic" panose="020B0400000000000000" pitchFamily="34" charset="-128"/>
              </a:rPr>
              <a:t>28</a:t>
            </a:r>
            <a:r>
              <a:rPr sz="3267" b="1" dirty="0">
                <a:latin typeface="Yu Gothic" panose="020B0400000000000000" pitchFamily="34" charset="-128"/>
                <a:ea typeface="Yu Gothic" panose="020B0400000000000000" pitchFamily="34" charset="-128"/>
              </a:rPr>
              <a:t>日</a:t>
            </a:r>
            <a:r>
              <a:rPr sz="3993" b="1" dirty="0">
                <a:latin typeface="Yu Gothic" panose="020B0400000000000000" pitchFamily="34" charset="-128"/>
                <a:ea typeface="Yu Gothic" panose="020B0400000000000000" pitchFamily="34" charset="-128"/>
              </a:rPr>
              <a:t>の街宣日程</a:t>
            </a:r>
          </a:p>
        </p:txBody>
      </p:sp>
      <p:sp>
        <p:nvSpPr>
          <p:cNvPr id="124" name="❶10:30-11:00…"/>
          <p:cNvSpPr txBox="1"/>
          <p:nvPr/>
        </p:nvSpPr>
        <p:spPr>
          <a:xfrm>
            <a:off x="5208477" y="4228049"/>
            <a:ext cx="2010771" cy="50829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4870" tIns="44870" rIns="44870" bIns="44870" anchor="ctr">
            <a:spAutoFit/>
          </a:bodyPr>
          <a:lstStyle/>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000" b="1" dirty="0">
                <a:latin typeface="Yu Gothic" panose="020B0400000000000000" pitchFamily="34" charset="-128"/>
                <a:ea typeface="Yu Gothic" panose="020B0400000000000000" pitchFamily="34" charset="-128"/>
              </a:rPr>
              <a:t>❶</a:t>
            </a:r>
            <a:r>
              <a:rPr lang="en-US" altLang="ja-JP" sz="2000" b="1" dirty="0">
                <a:latin typeface="Yu Gothic" panose="020B0400000000000000" pitchFamily="34" charset="-128"/>
                <a:ea typeface="Yu Gothic" panose="020B0400000000000000" pitchFamily="34" charset="-128"/>
              </a:rPr>
              <a:t>16:10</a:t>
            </a:r>
            <a:r>
              <a:rPr lang="ja-JP" altLang="en-US" sz="2000" b="1" dirty="0">
                <a:latin typeface="Yu Gothic" panose="020B0400000000000000" pitchFamily="34" charset="-128"/>
                <a:ea typeface="Yu Gothic" panose="020B0400000000000000" pitchFamily="34" charset="-128"/>
              </a:rPr>
              <a:t>頃～</a:t>
            </a:r>
            <a:endParaRPr sz="2000" b="1" dirty="0">
              <a:latin typeface="Yu Gothic" panose="020B0400000000000000" pitchFamily="34" charset="-128"/>
              <a:ea typeface="Yu Gothic" panose="020B0400000000000000" pitchFamily="34" charset="-128"/>
            </a:endParaRPr>
          </a:p>
        </p:txBody>
      </p:sp>
      <p:sp>
        <p:nvSpPr>
          <p:cNvPr id="125" name="線"/>
          <p:cNvSpPr/>
          <p:nvPr/>
        </p:nvSpPr>
        <p:spPr>
          <a:xfrm>
            <a:off x="5371393" y="3433835"/>
            <a:ext cx="4546794" cy="0"/>
          </a:xfrm>
          <a:prstGeom prst="line">
            <a:avLst/>
          </a:prstGeom>
          <a:ln w="25400">
            <a:solidFill>
              <a:srgbClr val="003E91"/>
            </a:solidFill>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15" b="1">
              <a:latin typeface="Yu Gothic" panose="020B0400000000000000" pitchFamily="34" charset="-128"/>
              <a:ea typeface="Yu Gothic" panose="020B0400000000000000" pitchFamily="34" charset="-128"/>
            </a:endParaRPr>
          </a:p>
        </p:txBody>
      </p:sp>
      <p:sp>
        <p:nvSpPr>
          <p:cNvPr id="126" name="〇〇駅…"/>
          <p:cNvSpPr txBox="1"/>
          <p:nvPr/>
        </p:nvSpPr>
        <p:spPr>
          <a:xfrm>
            <a:off x="6810878" y="4228049"/>
            <a:ext cx="4707265" cy="50829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870" tIns="44870" rIns="44870" bIns="44870" anchor="ctr">
            <a:spAutoFit/>
          </a:bodyPr>
          <a:lstStyle/>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000" b="1" dirty="0">
                <a:latin typeface="Yu Gothic" panose="020B0400000000000000" pitchFamily="34" charset="-128"/>
                <a:ea typeface="Yu Gothic" panose="020B0400000000000000" pitchFamily="34" charset="-128"/>
              </a:rPr>
              <a:t>まちなかほっとタウン駐車場（沼田町）</a:t>
            </a:r>
            <a:endParaRPr lang="en-US" altLang="ja-JP" sz="2000" b="1" dirty="0">
              <a:latin typeface="Yu Gothic" panose="020B0400000000000000" pitchFamily="34" charset="-128"/>
              <a:ea typeface="Yu Gothic" panose="020B0400000000000000" pitchFamily="34" charset="-128"/>
            </a:endParaRPr>
          </a:p>
        </p:txBody>
      </p:sp>
      <p:pic>
        <p:nvPicPr>
          <p:cNvPr id="3" name="図 2">
            <a:extLst>
              <a:ext uri="{FF2B5EF4-FFF2-40B4-BE49-F238E27FC236}">
                <a16:creationId xmlns:a16="http://schemas.microsoft.com/office/drawing/2014/main" id="{8E7464D6-E610-4A55-9DB4-00585DF25AC9}"/>
              </a:ext>
            </a:extLst>
          </p:cNvPr>
          <p:cNvPicPr>
            <a:picLocks noChangeAspect="1"/>
          </p:cNvPicPr>
          <p:nvPr/>
        </p:nvPicPr>
        <p:blipFill>
          <a:blip r:embed="rId3"/>
          <a:stretch>
            <a:fillRect/>
          </a:stretch>
        </p:blipFill>
        <p:spPr>
          <a:xfrm>
            <a:off x="12970" y="317503"/>
            <a:ext cx="5182698" cy="6145457"/>
          </a:xfrm>
          <a:prstGeom prst="rect">
            <a:avLst/>
          </a:prstGeom>
        </p:spPr>
      </p:pic>
      <p:sp>
        <p:nvSpPr>
          <p:cNvPr id="4" name="テキスト ボックス 3">
            <a:extLst>
              <a:ext uri="{FF2B5EF4-FFF2-40B4-BE49-F238E27FC236}">
                <a16:creationId xmlns:a16="http://schemas.microsoft.com/office/drawing/2014/main" id="{2C536F00-9706-4925-BC0C-361E950C3B4A}"/>
              </a:ext>
            </a:extLst>
          </p:cNvPr>
          <p:cNvSpPr txBox="1"/>
          <p:nvPr/>
        </p:nvSpPr>
        <p:spPr>
          <a:xfrm>
            <a:off x="5341568" y="5980815"/>
            <a:ext cx="6507532" cy="461665"/>
          </a:xfrm>
          <a:prstGeom prst="rect">
            <a:avLst/>
          </a:prstGeom>
          <a:noFill/>
        </p:spPr>
        <p:txBody>
          <a:bodyPr wrap="square" rtlCol="0">
            <a:spAutoFit/>
          </a:bodyPr>
          <a:lstStyle/>
          <a:p>
            <a:r>
              <a:rPr kumimoji="1" lang="en-US" altLang="ja-JP" sz="1200" dirty="0">
                <a:ea typeface="Meiryo UI" panose="020B0604030504040204" pitchFamily="50" charset="-128"/>
              </a:rPr>
              <a:t>※</a:t>
            </a:r>
            <a:r>
              <a:rPr kumimoji="1" lang="ja-JP" altLang="en-US" sz="1200" dirty="0">
                <a:ea typeface="Meiryo UI" panose="020B0604030504040204" pitchFamily="50" charset="-128"/>
              </a:rPr>
              <a:t>新型コロナ感染状況、また交通事情等により予定が変更となる場合がありますのでご了承願います。</a:t>
            </a:r>
            <a:endParaRPr kumimoji="1" lang="en-US" altLang="ja-JP" sz="1200" dirty="0">
              <a:ea typeface="Meiryo UI" panose="020B0604030504040204" pitchFamily="50" charset="-128"/>
            </a:endParaRPr>
          </a:p>
          <a:p>
            <a:r>
              <a:rPr lang="en-US" altLang="ja-JP" sz="1200" dirty="0">
                <a:ea typeface="Meiryo UI" panose="020B0604030504040204" pitchFamily="50" charset="-128"/>
              </a:rPr>
              <a:t>※</a:t>
            </a:r>
            <a:r>
              <a:rPr lang="ja-JP" altLang="en-US" sz="1200" dirty="0">
                <a:ea typeface="Meiryo UI" panose="020B0604030504040204" pitchFamily="50" charset="-128"/>
              </a:rPr>
              <a:t>感染症対策として、マスク着用・ソーシャルディスタンスを十分に確保し、ご清聴ください。</a:t>
            </a:r>
            <a:endParaRPr kumimoji="1" lang="ja-JP" altLang="en-US" sz="1200" dirty="0">
              <a:ea typeface="Meiryo UI" panose="020B0604030504040204" pitchFamily="50" charset="-128"/>
            </a:endParaRPr>
          </a:p>
        </p:txBody>
      </p:sp>
      <p:sp>
        <p:nvSpPr>
          <p:cNvPr id="128" name="四角形"/>
          <p:cNvSpPr/>
          <p:nvPr/>
        </p:nvSpPr>
        <p:spPr>
          <a:xfrm>
            <a:off x="8292" y="0"/>
            <a:ext cx="12172705" cy="422991"/>
          </a:xfrm>
          <a:prstGeom prst="rect">
            <a:avLst/>
          </a:prstGeom>
          <a:solidFill>
            <a:srgbClr val="003E91"/>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a:p>
        </p:txBody>
      </p:sp>
      <p:sp>
        <p:nvSpPr>
          <p:cNvPr id="129" name="四角形"/>
          <p:cNvSpPr/>
          <p:nvPr/>
        </p:nvSpPr>
        <p:spPr>
          <a:xfrm>
            <a:off x="159" y="6435010"/>
            <a:ext cx="12183550" cy="422991"/>
          </a:xfrm>
          <a:prstGeom prst="rect">
            <a:avLst/>
          </a:prstGeom>
          <a:solidFill>
            <a:srgbClr val="003E91"/>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a:p>
        </p:txBody>
      </p:sp>
    </p:spTree>
    <p:extLst>
      <p:ext uri="{BB962C8B-B14F-4D97-AF65-F5344CB8AC3E}">
        <p14:creationId xmlns:p14="http://schemas.microsoft.com/office/powerpoint/2010/main" val="1912716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haikei-b.jpg" descr="haikei-b.jpg"/>
          <p:cNvPicPr>
            <a:picLocks noChangeAspect="1"/>
          </p:cNvPicPr>
          <p:nvPr/>
        </p:nvPicPr>
        <p:blipFill rotWithShape="1">
          <a:blip r:embed="rId2"/>
          <a:srcRect b="21297"/>
          <a:stretch/>
        </p:blipFill>
        <p:spPr>
          <a:xfrm>
            <a:off x="161" y="0"/>
            <a:ext cx="12183549" cy="6780465"/>
          </a:xfrm>
          <a:prstGeom prst="rect">
            <a:avLst/>
          </a:prstGeom>
          <a:ln w="3175">
            <a:miter lim="400000"/>
          </a:ln>
        </p:spPr>
      </p:pic>
      <p:sp>
        <p:nvSpPr>
          <p:cNvPr id="120" name="四角形"/>
          <p:cNvSpPr/>
          <p:nvPr/>
        </p:nvSpPr>
        <p:spPr>
          <a:xfrm>
            <a:off x="4563219" y="937200"/>
            <a:ext cx="7628622" cy="4983601"/>
          </a:xfrm>
          <a:prstGeom prst="rect">
            <a:avLst/>
          </a:prstGeom>
          <a:solidFill>
            <a:srgbClr val="FFFFFF"/>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b="1">
              <a:latin typeface="Yu Gothic" panose="020B0400000000000000" pitchFamily="34" charset="-128"/>
              <a:ea typeface="Yu Gothic" panose="020B0400000000000000" pitchFamily="34" charset="-128"/>
            </a:endParaRPr>
          </a:p>
        </p:txBody>
      </p:sp>
      <p:sp>
        <p:nvSpPr>
          <p:cNvPr id="121" name="○○県第8区"/>
          <p:cNvSpPr txBox="1"/>
          <p:nvPr/>
        </p:nvSpPr>
        <p:spPr>
          <a:xfrm>
            <a:off x="5371393" y="1087952"/>
            <a:ext cx="3600676" cy="64923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870" tIns="44870" rIns="44870" bIns="44870" anchor="ctr">
            <a:spAutoFit/>
          </a:bodyPr>
          <a:lstStyle>
            <a:lvl1pPr algn="l">
              <a:defRPr sz="3700">
                <a:solidFill>
                  <a:srgbClr val="003E91"/>
                </a:solidFill>
                <a:latin typeface="游ゴシック体 ボールド"/>
                <a:ea typeface="游ゴシック体 ボールド"/>
                <a:cs typeface="游ゴシック体 ボールド"/>
                <a:sym typeface="游ゴシック体 ボールド"/>
              </a:defRPr>
            </a:lvl1pPr>
          </a:lstStyle>
          <a:p>
            <a:r>
              <a:rPr lang="ja-JP" altLang="en-US" sz="3630" b="1" dirty="0">
                <a:latin typeface="Yu Gothic" panose="020B0400000000000000" pitchFamily="34" charset="-128"/>
                <a:ea typeface="Yu Gothic" panose="020B0400000000000000" pitchFamily="34" charset="-128"/>
              </a:rPr>
              <a:t>北海道</a:t>
            </a:r>
            <a:r>
              <a:rPr sz="3630" b="1" dirty="0">
                <a:latin typeface="Yu Gothic" panose="020B0400000000000000" pitchFamily="34" charset="-128"/>
                <a:ea typeface="Yu Gothic" panose="020B0400000000000000" pitchFamily="34" charset="-128"/>
              </a:rPr>
              <a:t>第</a:t>
            </a:r>
            <a:r>
              <a:rPr lang="en-US" altLang="ja-JP" sz="3630" b="1" dirty="0">
                <a:latin typeface="Yu Gothic" panose="020B0400000000000000" pitchFamily="34" charset="-128"/>
                <a:ea typeface="Yu Gothic" panose="020B0400000000000000" pitchFamily="34" charset="-128"/>
              </a:rPr>
              <a:t>10</a:t>
            </a:r>
            <a:r>
              <a:rPr sz="3630" b="1" dirty="0">
                <a:latin typeface="Yu Gothic" panose="020B0400000000000000" pitchFamily="34" charset="-128"/>
                <a:ea typeface="Yu Gothic" panose="020B0400000000000000" pitchFamily="34" charset="-128"/>
              </a:rPr>
              <a:t>区</a:t>
            </a:r>
          </a:p>
        </p:txBody>
      </p:sp>
      <p:sp>
        <p:nvSpPr>
          <p:cNvPr id="122" name="高橋ゆうすけ"/>
          <p:cNvSpPr txBox="1"/>
          <p:nvPr/>
        </p:nvSpPr>
        <p:spPr>
          <a:xfrm>
            <a:off x="5341568" y="1653103"/>
            <a:ext cx="5772152" cy="109627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4870" tIns="44870" rIns="44870" bIns="44870" anchor="ctr">
            <a:spAutoFit/>
          </a:bodyPr>
          <a:lstStyle>
            <a:lvl1pPr algn="l">
              <a:defRPr sz="7000">
                <a:solidFill>
                  <a:srgbClr val="003E91"/>
                </a:solidFill>
                <a:latin typeface="游ゴシック体 ボールド"/>
                <a:ea typeface="游ゴシック体 ボールド"/>
                <a:cs typeface="游ゴシック体 ボールド"/>
                <a:sym typeface="游ゴシック体 ボールド"/>
              </a:defRPr>
            </a:lvl1pPr>
          </a:lstStyle>
          <a:p>
            <a:r>
              <a:rPr lang="ja-JP" altLang="en-US" sz="6535" b="1" dirty="0">
                <a:latin typeface="Yu Gothic" panose="020B0400000000000000" pitchFamily="34" charset="-128"/>
                <a:ea typeface="Yu Gothic" panose="020B0400000000000000" pitchFamily="34" charset="-128"/>
              </a:rPr>
              <a:t>神谷　ひろし</a:t>
            </a:r>
            <a:endParaRPr sz="6535" b="1" dirty="0">
              <a:latin typeface="Yu Gothic" panose="020B0400000000000000" pitchFamily="34" charset="-128"/>
              <a:ea typeface="Yu Gothic" panose="020B0400000000000000" pitchFamily="34" charset="-128"/>
            </a:endParaRPr>
          </a:p>
        </p:txBody>
      </p:sp>
      <p:sp>
        <p:nvSpPr>
          <p:cNvPr id="123" name="10月28日の街宣日程"/>
          <p:cNvSpPr txBox="1"/>
          <p:nvPr/>
        </p:nvSpPr>
        <p:spPr>
          <a:xfrm>
            <a:off x="5341570" y="2670019"/>
            <a:ext cx="5772151" cy="7050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870" tIns="44870" rIns="44870" bIns="44870" anchor="ctr">
            <a:spAutoFit/>
          </a:bodyPr>
          <a:lstStyle/>
          <a:p>
            <a:pPr algn="l">
              <a:defRPr sz="4000">
                <a:solidFill>
                  <a:srgbClr val="003E91"/>
                </a:solidFill>
                <a:latin typeface="游ゴシック体 ボールド"/>
                <a:ea typeface="游ゴシック体 ボールド"/>
                <a:cs typeface="游ゴシック体 ボールド"/>
                <a:sym typeface="游ゴシック体 ボールド"/>
              </a:defRPr>
            </a:pPr>
            <a:r>
              <a:rPr sz="3993" b="1" dirty="0">
                <a:latin typeface="Yu Gothic" panose="020B0400000000000000" pitchFamily="34" charset="-128"/>
                <a:ea typeface="Yu Gothic" panose="020B0400000000000000" pitchFamily="34" charset="-128"/>
              </a:rPr>
              <a:t>10</a:t>
            </a:r>
            <a:r>
              <a:rPr sz="3267" b="1" dirty="0">
                <a:latin typeface="Yu Gothic" panose="020B0400000000000000" pitchFamily="34" charset="-128"/>
                <a:ea typeface="Yu Gothic" panose="020B0400000000000000" pitchFamily="34" charset="-128"/>
              </a:rPr>
              <a:t>月</a:t>
            </a:r>
            <a:r>
              <a:rPr lang="en-US" sz="3993" b="1" dirty="0">
                <a:latin typeface="Yu Gothic" panose="020B0400000000000000" pitchFamily="34" charset="-128"/>
                <a:ea typeface="Yu Gothic" panose="020B0400000000000000" pitchFamily="34" charset="-128"/>
              </a:rPr>
              <a:t>29</a:t>
            </a:r>
            <a:r>
              <a:rPr lang="ja-JP" altLang="en-US" sz="3267" b="1" dirty="0">
                <a:latin typeface="Yu Gothic" panose="020B0400000000000000" pitchFamily="34" charset="-128"/>
                <a:ea typeface="Yu Gothic" panose="020B0400000000000000" pitchFamily="34" charset="-128"/>
              </a:rPr>
              <a:t>日</a:t>
            </a:r>
            <a:r>
              <a:rPr lang="ja-JP" altLang="en-US" sz="3993" b="1" dirty="0">
                <a:latin typeface="Yu Gothic" panose="020B0400000000000000" pitchFamily="34" charset="-128"/>
                <a:ea typeface="Yu Gothic" panose="020B0400000000000000" pitchFamily="34" charset="-128"/>
              </a:rPr>
              <a:t>の街宣日程</a:t>
            </a:r>
            <a:endParaRPr sz="3993" b="1" dirty="0">
              <a:latin typeface="Yu Gothic" panose="020B0400000000000000" pitchFamily="34" charset="-128"/>
              <a:ea typeface="Yu Gothic" panose="020B0400000000000000" pitchFamily="34" charset="-128"/>
            </a:endParaRPr>
          </a:p>
        </p:txBody>
      </p:sp>
      <p:sp>
        <p:nvSpPr>
          <p:cNvPr id="124" name="❶10:30-11:00…"/>
          <p:cNvSpPr txBox="1"/>
          <p:nvPr/>
        </p:nvSpPr>
        <p:spPr>
          <a:xfrm>
            <a:off x="5546904" y="3535554"/>
            <a:ext cx="2010771" cy="189328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4870" tIns="44870" rIns="44870" bIns="44870" anchor="ctr">
            <a:spAutoFit/>
          </a:bodyPr>
          <a:lstStyle/>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000" b="1" dirty="0">
                <a:latin typeface="Yu Gothic" panose="020B0400000000000000" pitchFamily="34" charset="-128"/>
                <a:ea typeface="Yu Gothic" panose="020B0400000000000000" pitchFamily="34" charset="-128"/>
              </a:rPr>
              <a:t>❶</a:t>
            </a:r>
            <a:r>
              <a:rPr lang="en-US" altLang="ja-JP" sz="2000" b="1" dirty="0">
                <a:latin typeface="Yu Gothic" panose="020B0400000000000000" pitchFamily="34" charset="-128"/>
                <a:ea typeface="Yu Gothic" panose="020B0400000000000000" pitchFamily="34" charset="-128"/>
              </a:rPr>
              <a:t>8:00</a:t>
            </a:r>
            <a:r>
              <a:rPr lang="ja-JP" altLang="en-US" sz="2000" b="1" dirty="0">
                <a:latin typeface="Yu Gothic" panose="020B0400000000000000" pitchFamily="34" charset="-128"/>
                <a:ea typeface="Yu Gothic" panose="020B0400000000000000" pitchFamily="34" charset="-128"/>
              </a:rPr>
              <a:t>頃～</a:t>
            </a:r>
            <a:endParaRPr lang="en-US" altLang="ja-JP" sz="20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000" b="1" dirty="0">
                <a:latin typeface="Yu Gothic" panose="020B0400000000000000" pitchFamily="34" charset="-128"/>
                <a:ea typeface="Yu Gothic" panose="020B0400000000000000" pitchFamily="34" charset="-128"/>
              </a:rPr>
              <a:t>❷</a:t>
            </a:r>
            <a:r>
              <a:rPr lang="en-US" altLang="ja-JP" sz="2000" b="1" dirty="0">
                <a:latin typeface="Yu Gothic" panose="020B0400000000000000" pitchFamily="34" charset="-128"/>
                <a:ea typeface="Yu Gothic" panose="020B0400000000000000" pitchFamily="34" charset="-128"/>
              </a:rPr>
              <a:t>8:45</a:t>
            </a:r>
            <a:r>
              <a:rPr lang="ja-JP" altLang="en-US" sz="2000" b="1" dirty="0">
                <a:latin typeface="Yu Gothic" panose="020B0400000000000000" pitchFamily="34" charset="-128"/>
                <a:ea typeface="Yu Gothic" panose="020B0400000000000000" pitchFamily="34" charset="-128"/>
              </a:rPr>
              <a:t>頃～</a:t>
            </a:r>
            <a:endParaRPr lang="en-US" altLang="ja-JP" sz="20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000" b="1" dirty="0">
                <a:latin typeface="Yu Gothic" panose="020B0400000000000000" pitchFamily="34" charset="-128"/>
                <a:ea typeface="Yu Gothic" panose="020B0400000000000000" pitchFamily="34" charset="-128"/>
              </a:rPr>
              <a:t>❸</a:t>
            </a:r>
            <a:r>
              <a:rPr lang="en-US" altLang="ja-JP" sz="2000" b="1" dirty="0">
                <a:latin typeface="Yu Gothic" panose="020B0400000000000000" pitchFamily="34" charset="-128"/>
                <a:ea typeface="Yu Gothic" panose="020B0400000000000000" pitchFamily="34" charset="-128"/>
              </a:rPr>
              <a:t>10:15</a:t>
            </a:r>
            <a:r>
              <a:rPr lang="ja-JP" altLang="en-US" sz="2000" b="1" dirty="0">
                <a:latin typeface="Yu Gothic" panose="020B0400000000000000" pitchFamily="34" charset="-128"/>
                <a:ea typeface="Yu Gothic" panose="020B0400000000000000" pitchFamily="34" charset="-128"/>
              </a:rPr>
              <a:t>頃～</a:t>
            </a:r>
            <a:endParaRPr lang="en-US" altLang="ja-JP" sz="20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000" b="1" dirty="0">
                <a:latin typeface="Yu Gothic" panose="020B0400000000000000" pitchFamily="34" charset="-128"/>
                <a:ea typeface="Yu Gothic" panose="020B0400000000000000" pitchFamily="34" charset="-128"/>
              </a:rPr>
              <a:t>❹</a:t>
            </a:r>
            <a:r>
              <a:rPr lang="en-US" altLang="ja-JP" sz="2000" b="1" dirty="0">
                <a:latin typeface="Yu Gothic" panose="020B0400000000000000" pitchFamily="34" charset="-128"/>
                <a:ea typeface="Yu Gothic" panose="020B0400000000000000" pitchFamily="34" charset="-128"/>
              </a:rPr>
              <a:t>11:15</a:t>
            </a:r>
            <a:r>
              <a:rPr lang="ja-JP" altLang="en-US" sz="2000" b="1" dirty="0">
                <a:latin typeface="Yu Gothic" panose="020B0400000000000000" pitchFamily="34" charset="-128"/>
                <a:ea typeface="Yu Gothic" panose="020B0400000000000000" pitchFamily="34" charset="-128"/>
              </a:rPr>
              <a:t>頃～</a:t>
            </a:r>
            <a:endParaRPr sz="2000" b="1" dirty="0">
              <a:latin typeface="Yu Gothic" panose="020B0400000000000000" pitchFamily="34" charset="-128"/>
              <a:ea typeface="Yu Gothic" panose="020B0400000000000000" pitchFamily="34" charset="-128"/>
            </a:endParaRPr>
          </a:p>
        </p:txBody>
      </p:sp>
      <p:sp>
        <p:nvSpPr>
          <p:cNvPr id="125" name="線"/>
          <p:cNvSpPr/>
          <p:nvPr/>
        </p:nvSpPr>
        <p:spPr>
          <a:xfrm>
            <a:off x="5371393" y="3433835"/>
            <a:ext cx="4546794" cy="0"/>
          </a:xfrm>
          <a:prstGeom prst="line">
            <a:avLst/>
          </a:prstGeom>
          <a:ln w="25400">
            <a:solidFill>
              <a:srgbClr val="003E91"/>
            </a:solidFill>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15" b="1">
              <a:latin typeface="Yu Gothic" panose="020B0400000000000000" pitchFamily="34" charset="-128"/>
              <a:ea typeface="Yu Gothic" panose="020B0400000000000000" pitchFamily="34" charset="-128"/>
            </a:endParaRPr>
          </a:p>
        </p:txBody>
      </p:sp>
      <p:sp>
        <p:nvSpPr>
          <p:cNvPr id="126" name="〇〇駅…"/>
          <p:cNvSpPr txBox="1"/>
          <p:nvPr/>
        </p:nvSpPr>
        <p:spPr>
          <a:xfrm>
            <a:off x="7565806" y="3535554"/>
            <a:ext cx="3168382" cy="189328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870" tIns="44870" rIns="44870" bIns="44870" anchor="ctr">
            <a:spAutoFit/>
          </a:bodyPr>
          <a:lstStyle/>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000" b="1" dirty="0">
                <a:latin typeface="Yu Gothic" panose="020B0400000000000000" pitchFamily="34" charset="-128"/>
                <a:ea typeface="Yu Gothic" panose="020B0400000000000000" pitchFamily="34" charset="-128"/>
              </a:rPr>
              <a:t>上幌向駅（岩見沢市）</a:t>
            </a:r>
            <a:endParaRPr lang="en-US" altLang="ja-JP" sz="20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000" b="1" dirty="0">
                <a:latin typeface="Yu Gothic" panose="020B0400000000000000" pitchFamily="34" charset="-128"/>
                <a:ea typeface="Yu Gothic" panose="020B0400000000000000" pitchFamily="34" charset="-128"/>
              </a:rPr>
              <a:t>栗沢中央公園（岩見沢市）</a:t>
            </a:r>
            <a:endParaRPr lang="en-US" altLang="ja-JP" sz="20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en-US" altLang="ja-JP" sz="2000" b="1" dirty="0">
                <a:latin typeface="Yu Gothic" panose="020B0400000000000000" pitchFamily="34" charset="-128"/>
                <a:ea typeface="Yu Gothic" panose="020B0400000000000000" pitchFamily="34" charset="-128"/>
              </a:rPr>
              <a:t>JA</a:t>
            </a:r>
            <a:r>
              <a:rPr lang="ja-JP" altLang="en-US" sz="2000" b="1" dirty="0">
                <a:latin typeface="Yu Gothic" panose="020B0400000000000000" pitchFamily="34" charset="-128"/>
                <a:ea typeface="Yu Gothic" panose="020B0400000000000000" pitchFamily="34" charset="-128"/>
              </a:rPr>
              <a:t>南幌</a:t>
            </a:r>
            <a:endParaRPr lang="en-US" altLang="ja-JP" sz="20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000" b="1" dirty="0">
                <a:latin typeface="Yu Gothic" panose="020B0400000000000000" pitchFamily="34" charset="-128"/>
                <a:ea typeface="Yu Gothic" panose="020B0400000000000000" pitchFamily="34" charset="-128"/>
              </a:rPr>
              <a:t>中央公園（長沼町）</a:t>
            </a:r>
            <a:endParaRPr lang="en-US" altLang="ja-JP" sz="2000" b="1" dirty="0">
              <a:latin typeface="Yu Gothic" panose="020B0400000000000000" pitchFamily="34" charset="-128"/>
              <a:ea typeface="Yu Gothic" panose="020B0400000000000000" pitchFamily="34" charset="-128"/>
            </a:endParaRPr>
          </a:p>
        </p:txBody>
      </p:sp>
      <p:pic>
        <p:nvPicPr>
          <p:cNvPr id="3" name="図 2">
            <a:extLst>
              <a:ext uri="{FF2B5EF4-FFF2-40B4-BE49-F238E27FC236}">
                <a16:creationId xmlns:a16="http://schemas.microsoft.com/office/drawing/2014/main" id="{8E7464D6-E610-4A55-9DB4-00585DF25AC9}"/>
              </a:ext>
            </a:extLst>
          </p:cNvPr>
          <p:cNvPicPr>
            <a:picLocks noChangeAspect="1"/>
          </p:cNvPicPr>
          <p:nvPr/>
        </p:nvPicPr>
        <p:blipFill>
          <a:blip r:embed="rId3"/>
          <a:stretch>
            <a:fillRect/>
          </a:stretch>
        </p:blipFill>
        <p:spPr>
          <a:xfrm>
            <a:off x="12970" y="317503"/>
            <a:ext cx="5182698" cy="6145457"/>
          </a:xfrm>
          <a:prstGeom prst="rect">
            <a:avLst/>
          </a:prstGeom>
        </p:spPr>
      </p:pic>
      <p:sp>
        <p:nvSpPr>
          <p:cNvPr id="4" name="テキスト ボックス 3">
            <a:extLst>
              <a:ext uri="{FF2B5EF4-FFF2-40B4-BE49-F238E27FC236}">
                <a16:creationId xmlns:a16="http://schemas.microsoft.com/office/drawing/2014/main" id="{2C536F00-9706-4925-BC0C-361E950C3B4A}"/>
              </a:ext>
            </a:extLst>
          </p:cNvPr>
          <p:cNvSpPr txBox="1"/>
          <p:nvPr/>
        </p:nvSpPr>
        <p:spPr>
          <a:xfrm>
            <a:off x="5341568" y="5980815"/>
            <a:ext cx="6507532" cy="461665"/>
          </a:xfrm>
          <a:prstGeom prst="rect">
            <a:avLst/>
          </a:prstGeom>
          <a:noFill/>
        </p:spPr>
        <p:txBody>
          <a:bodyPr wrap="square" rtlCol="0">
            <a:spAutoFit/>
          </a:bodyPr>
          <a:lstStyle/>
          <a:p>
            <a:r>
              <a:rPr kumimoji="1" lang="en-US" altLang="ja-JP" sz="1200" dirty="0">
                <a:ea typeface="Meiryo UI" panose="020B0604030504040204" pitchFamily="50" charset="-128"/>
              </a:rPr>
              <a:t>※</a:t>
            </a:r>
            <a:r>
              <a:rPr kumimoji="1" lang="ja-JP" altLang="en-US" sz="1200" dirty="0">
                <a:ea typeface="Meiryo UI" panose="020B0604030504040204" pitchFamily="50" charset="-128"/>
              </a:rPr>
              <a:t>新型コロナ感染状況、また交通事情等により予定が変更となる場合がありますのでご了承願います。</a:t>
            </a:r>
            <a:endParaRPr kumimoji="1" lang="en-US" altLang="ja-JP" sz="1200" dirty="0">
              <a:ea typeface="Meiryo UI" panose="020B0604030504040204" pitchFamily="50" charset="-128"/>
            </a:endParaRPr>
          </a:p>
          <a:p>
            <a:r>
              <a:rPr lang="en-US" altLang="ja-JP" sz="1200" dirty="0">
                <a:ea typeface="Meiryo UI" panose="020B0604030504040204" pitchFamily="50" charset="-128"/>
              </a:rPr>
              <a:t>※</a:t>
            </a:r>
            <a:r>
              <a:rPr lang="ja-JP" altLang="en-US" sz="1200" dirty="0">
                <a:ea typeface="Meiryo UI" panose="020B0604030504040204" pitchFamily="50" charset="-128"/>
              </a:rPr>
              <a:t>感染症対策として、マスク着用・ソーシャルディスタンスを十分に確保し、ご清聴ください。</a:t>
            </a:r>
            <a:endParaRPr kumimoji="1" lang="ja-JP" altLang="en-US" sz="1200" dirty="0">
              <a:ea typeface="Meiryo UI" panose="020B0604030504040204" pitchFamily="50" charset="-128"/>
            </a:endParaRPr>
          </a:p>
        </p:txBody>
      </p:sp>
      <p:sp>
        <p:nvSpPr>
          <p:cNvPr id="128" name="四角形"/>
          <p:cNvSpPr/>
          <p:nvPr/>
        </p:nvSpPr>
        <p:spPr>
          <a:xfrm>
            <a:off x="8292" y="0"/>
            <a:ext cx="12172705" cy="422991"/>
          </a:xfrm>
          <a:prstGeom prst="rect">
            <a:avLst/>
          </a:prstGeom>
          <a:solidFill>
            <a:srgbClr val="003E91"/>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a:p>
        </p:txBody>
      </p:sp>
      <p:sp>
        <p:nvSpPr>
          <p:cNvPr id="129" name="四角形"/>
          <p:cNvSpPr/>
          <p:nvPr/>
        </p:nvSpPr>
        <p:spPr>
          <a:xfrm>
            <a:off x="159" y="6435010"/>
            <a:ext cx="12183550" cy="422991"/>
          </a:xfrm>
          <a:prstGeom prst="rect">
            <a:avLst/>
          </a:prstGeom>
          <a:solidFill>
            <a:srgbClr val="003E91"/>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a:p>
        </p:txBody>
      </p:sp>
    </p:spTree>
    <p:extLst>
      <p:ext uri="{BB962C8B-B14F-4D97-AF65-F5344CB8AC3E}">
        <p14:creationId xmlns:p14="http://schemas.microsoft.com/office/powerpoint/2010/main" val="2719141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haikei-b.jpg" descr="haikei-b.jpg"/>
          <p:cNvPicPr>
            <a:picLocks noChangeAspect="1"/>
          </p:cNvPicPr>
          <p:nvPr/>
        </p:nvPicPr>
        <p:blipFill rotWithShape="1">
          <a:blip r:embed="rId2"/>
          <a:srcRect b="21297"/>
          <a:stretch/>
        </p:blipFill>
        <p:spPr>
          <a:xfrm>
            <a:off x="161" y="0"/>
            <a:ext cx="12183549" cy="6780465"/>
          </a:xfrm>
          <a:prstGeom prst="rect">
            <a:avLst/>
          </a:prstGeom>
          <a:ln w="3175">
            <a:miter lim="400000"/>
          </a:ln>
        </p:spPr>
      </p:pic>
      <p:sp>
        <p:nvSpPr>
          <p:cNvPr id="120" name="四角形"/>
          <p:cNvSpPr/>
          <p:nvPr/>
        </p:nvSpPr>
        <p:spPr>
          <a:xfrm>
            <a:off x="4413333" y="937199"/>
            <a:ext cx="7628622" cy="4983601"/>
          </a:xfrm>
          <a:prstGeom prst="rect">
            <a:avLst/>
          </a:prstGeom>
          <a:solidFill>
            <a:srgbClr val="FFFFFF"/>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b="1">
              <a:latin typeface="Yu Gothic" panose="020B0400000000000000" pitchFamily="34" charset="-128"/>
              <a:ea typeface="Yu Gothic" panose="020B0400000000000000" pitchFamily="34" charset="-128"/>
            </a:endParaRPr>
          </a:p>
        </p:txBody>
      </p:sp>
      <p:sp>
        <p:nvSpPr>
          <p:cNvPr id="121" name="○○県第8区"/>
          <p:cNvSpPr txBox="1"/>
          <p:nvPr/>
        </p:nvSpPr>
        <p:spPr>
          <a:xfrm>
            <a:off x="5371393" y="1087952"/>
            <a:ext cx="3600676" cy="64923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870" tIns="44870" rIns="44870" bIns="44870" anchor="ctr">
            <a:spAutoFit/>
          </a:bodyPr>
          <a:lstStyle>
            <a:lvl1pPr algn="l">
              <a:defRPr sz="3700">
                <a:solidFill>
                  <a:srgbClr val="003E91"/>
                </a:solidFill>
                <a:latin typeface="游ゴシック体 ボールド"/>
                <a:ea typeface="游ゴシック体 ボールド"/>
                <a:cs typeface="游ゴシック体 ボールド"/>
                <a:sym typeface="游ゴシック体 ボールド"/>
              </a:defRPr>
            </a:lvl1pPr>
          </a:lstStyle>
          <a:p>
            <a:r>
              <a:rPr lang="ja-JP" altLang="en-US" sz="3630" b="1" dirty="0">
                <a:latin typeface="Yu Gothic" panose="020B0400000000000000" pitchFamily="34" charset="-128"/>
                <a:ea typeface="Yu Gothic" panose="020B0400000000000000" pitchFamily="34" charset="-128"/>
              </a:rPr>
              <a:t>北海道</a:t>
            </a:r>
            <a:r>
              <a:rPr sz="3630" b="1" dirty="0">
                <a:latin typeface="Yu Gothic" panose="020B0400000000000000" pitchFamily="34" charset="-128"/>
                <a:ea typeface="Yu Gothic" panose="020B0400000000000000" pitchFamily="34" charset="-128"/>
              </a:rPr>
              <a:t>第</a:t>
            </a:r>
            <a:r>
              <a:rPr lang="en-US" altLang="ja-JP" sz="3630" b="1" dirty="0">
                <a:latin typeface="Yu Gothic" panose="020B0400000000000000" pitchFamily="34" charset="-128"/>
                <a:ea typeface="Yu Gothic" panose="020B0400000000000000" pitchFamily="34" charset="-128"/>
              </a:rPr>
              <a:t>10</a:t>
            </a:r>
            <a:r>
              <a:rPr sz="3630" b="1" dirty="0">
                <a:latin typeface="Yu Gothic" panose="020B0400000000000000" pitchFamily="34" charset="-128"/>
                <a:ea typeface="Yu Gothic" panose="020B0400000000000000" pitchFamily="34" charset="-128"/>
              </a:rPr>
              <a:t>区</a:t>
            </a:r>
          </a:p>
        </p:txBody>
      </p:sp>
      <p:sp>
        <p:nvSpPr>
          <p:cNvPr id="122" name="高橋ゆうすけ"/>
          <p:cNvSpPr txBox="1"/>
          <p:nvPr/>
        </p:nvSpPr>
        <p:spPr>
          <a:xfrm>
            <a:off x="5341568" y="1653103"/>
            <a:ext cx="5772152" cy="109627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4870" tIns="44870" rIns="44870" bIns="44870" anchor="ctr">
            <a:spAutoFit/>
          </a:bodyPr>
          <a:lstStyle>
            <a:lvl1pPr algn="l">
              <a:defRPr sz="7000">
                <a:solidFill>
                  <a:srgbClr val="003E91"/>
                </a:solidFill>
                <a:latin typeface="游ゴシック体 ボールド"/>
                <a:ea typeface="游ゴシック体 ボールド"/>
                <a:cs typeface="游ゴシック体 ボールド"/>
                <a:sym typeface="游ゴシック体 ボールド"/>
              </a:defRPr>
            </a:lvl1pPr>
          </a:lstStyle>
          <a:p>
            <a:r>
              <a:rPr lang="ja-JP" altLang="en-US" sz="6535" b="1" dirty="0">
                <a:latin typeface="Yu Gothic" panose="020B0400000000000000" pitchFamily="34" charset="-128"/>
                <a:ea typeface="Yu Gothic" panose="020B0400000000000000" pitchFamily="34" charset="-128"/>
              </a:rPr>
              <a:t>神谷　ひろし</a:t>
            </a:r>
            <a:endParaRPr sz="6535" b="1" dirty="0">
              <a:latin typeface="Yu Gothic" panose="020B0400000000000000" pitchFamily="34" charset="-128"/>
              <a:ea typeface="Yu Gothic" panose="020B0400000000000000" pitchFamily="34" charset="-128"/>
            </a:endParaRPr>
          </a:p>
        </p:txBody>
      </p:sp>
      <p:sp>
        <p:nvSpPr>
          <p:cNvPr id="123" name="10月28日の街宣日程"/>
          <p:cNvSpPr txBox="1"/>
          <p:nvPr/>
        </p:nvSpPr>
        <p:spPr>
          <a:xfrm>
            <a:off x="5341570" y="2700252"/>
            <a:ext cx="5772151" cy="64461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870" tIns="44870" rIns="44870" bIns="44870" anchor="ctr">
            <a:spAutoFit/>
          </a:bodyPr>
          <a:lstStyle/>
          <a:p>
            <a:pPr algn="l">
              <a:defRPr sz="4000">
                <a:solidFill>
                  <a:srgbClr val="003E91"/>
                </a:solidFill>
                <a:latin typeface="游ゴシック体 ボールド"/>
                <a:ea typeface="游ゴシック体 ボールド"/>
                <a:cs typeface="游ゴシック体 ボールド"/>
                <a:sym typeface="游ゴシック体 ボールド"/>
              </a:defRPr>
            </a:pPr>
            <a:r>
              <a:rPr sz="3600" b="1" dirty="0">
                <a:latin typeface="Yu Gothic" panose="020B0400000000000000" pitchFamily="34" charset="-128"/>
                <a:ea typeface="Yu Gothic" panose="020B0400000000000000" pitchFamily="34" charset="-128"/>
              </a:rPr>
              <a:t>10月</a:t>
            </a:r>
            <a:r>
              <a:rPr lang="en-US" altLang="ja-JP" sz="3600" b="1" dirty="0">
                <a:latin typeface="Yu Gothic" panose="020B0400000000000000" pitchFamily="34" charset="-128"/>
                <a:ea typeface="Yu Gothic" panose="020B0400000000000000" pitchFamily="34" charset="-128"/>
              </a:rPr>
              <a:t>30</a:t>
            </a:r>
            <a:r>
              <a:rPr lang="ja-JP" altLang="en-US" sz="3600" b="1" dirty="0">
                <a:latin typeface="Yu Gothic" panose="020B0400000000000000" pitchFamily="34" charset="-128"/>
                <a:ea typeface="Yu Gothic" panose="020B0400000000000000" pitchFamily="34" charset="-128"/>
              </a:rPr>
              <a:t>日の街宣日程</a:t>
            </a:r>
            <a:endParaRPr sz="3600" b="1" dirty="0">
              <a:latin typeface="Yu Gothic" panose="020B0400000000000000" pitchFamily="34" charset="-128"/>
              <a:ea typeface="Yu Gothic" panose="020B0400000000000000" pitchFamily="34" charset="-128"/>
            </a:endParaRPr>
          </a:p>
        </p:txBody>
      </p:sp>
      <p:sp>
        <p:nvSpPr>
          <p:cNvPr id="124" name="❶10:30-11:00…"/>
          <p:cNvSpPr txBox="1"/>
          <p:nvPr/>
        </p:nvSpPr>
        <p:spPr>
          <a:xfrm>
            <a:off x="5279410" y="3943280"/>
            <a:ext cx="1625048" cy="96996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4870" tIns="44870" rIns="44870" bIns="44870" anchor="ctr">
            <a:spAutoFit/>
          </a:bodyPr>
          <a:lstStyle/>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000" b="1" dirty="0">
                <a:latin typeface="Yu Gothic" panose="020B0400000000000000" pitchFamily="34" charset="-128"/>
                <a:ea typeface="Yu Gothic" panose="020B0400000000000000" pitchFamily="34" charset="-128"/>
              </a:rPr>
              <a:t>❶</a:t>
            </a:r>
            <a:r>
              <a:rPr lang="en-US" altLang="ja-JP" sz="2000" b="1" dirty="0">
                <a:latin typeface="Yu Gothic" panose="020B0400000000000000" pitchFamily="34" charset="-128"/>
                <a:ea typeface="Yu Gothic" panose="020B0400000000000000" pitchFamily="34" charset="-128"/>
              </a:rPr>
              <a:t>17:50</a:t>
            </a:r>
            <a:r>
              <a:rPr lang="ja-JP" altLang="en-US" sz="2000" b="1" dirty="0">
                <a:latin typeface="Yu Gothic" panose="020B0400000000000000" pitchFamily="34" charset="-128"/>
                <a:ea typeface="Yu Gothic" panose="020B0400000000000000" pitchFamily="34" charset="-128"/>
              </a:rPr>
              <a:t>頃～</a:t>
            </a:r>
            <a:endParaRPr lang="en-US" altLang="ja-JP" sz="20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000" b="1" dirty="0">
                <a:latin typeface="Yu Gothic" panose="020B0400000000000000" pitchFamily="34" charset="-128"/>
                <a:ea typeface="Yu Gothic" panose="020B0400000000000000" pitchFamily="34" charset="-128"/>
              </a:rPr>
              <a:t>❷</a:t>
            </a:r>
            <a:r>
              <a:rPr lang="en-US" altLang="ja-JP" sz="2000" b="1" dirty="0">
                <a:latin typeface="Yu Gothic" panose="020B0400000000000000" pitchFamily="34" charset="-128"/>
                <a:ea typeface="Yu Gothic" panose="020B0400000000000000" pitchFamily="34" charset="-128"/>
              </a:rPr>
              <a:t>19:30</a:t>
            </a:r>
            <a:r>
              <a:rPr lang="ja-JP" altLang="en-US" sz="2000" b="1" dirty="0">
                <a:latin typeface="Yu Gothic" panose="020B0400000000000000" pitchFamily="34" charset="-128"/>
                <a:ea typeface="Yu Gothic" panose="020B0400000000000000" pitchFamily="34" charset="-128"/>
              </a:rPr>
              <a:t>頃～</a:t>
            </a:r>
            <a:endParaRPr lang="en-US" altLang="ja-JP" sz="2000" b="1" dirty="0">
              <a:latin typeface="Yu Gothic" panose="020B0400000000000000" pitchFamily="34" charset="-128"/>
              <a:ea typeface="Yu Gothic" panose="020B0400000000000000" pitchFamily="34" charset="-128"/>
            </a:endParaRPr>
          </a:p>
        </p:txBody>
      </p:sp>
      <p:sp>
        <p:nvSpPr>
          <p:cNvPr id="125" name="線"/>
          <p:cNvSpPr/>
          <p:nvPr/>
        </p:nvSpPr>
        <p:spPr>
          <a:xfrm>
            <a:off x="5371393" y="3433835"/>
            <a:ext cx="4546794" cy="0"/>
          </a:xfrm>
          <a:prstGeom prst="line">
            <a:avLst/>
          </a:prstGeom>
          <a:ln w="25400">
            <a:solidFill>
              <a:srgbClr val="003E91"/>
            </a:solidFill>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15" b="1">
              <a:latin typeface="Yu Gothic" panose="020B0400000000000000" pitchFamily="34" charset="-128"/>
              <a:ea typeface="Yu Gothic" panose="020B0400000000000000" pitchFamily="34" charset="-128"/>
            </a:endParaRPr>
          </a:p>
        </p:txBody>
      </p:sp>
      <p:sp>
        <p:nvSpPr>
          <p:cNvPr id="126" name="〇〇駅…"/>
          <p:cNvSpPr txBox="1"/>
          <p:nvPr/>
        </p:nvSpPr>
        <p:spPr>
          <a:xfrm>
            <a:off x="7039291" y="3943280"/>
            <a:ext cx="4194304" cy="96996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870" tIns="44870" rIns="44870" bIns="44870" anchor="ctr">
            <a:spAutoFit/>
          </a:bodyPr>
          <a:lstStyle/>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000" b="1" dirty="0">
                <a:latin typeface="Yu Gothic" panose="020B0400000000000000" pitchFamily="34" charset="-128"/>
                <a:ea typeface="Yu Gothic" panose="020B0400000000000000" pitchFamily="34" charset="-128"/>
              </a:rPr>
              <a:t>卸売スーパー岩見沢店前</a:t>
            </a:r>
            <a:endParaRPr lang="en-US" altLang="ja-JP" sz="20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000" b="1" dirty="0">
                <a:latin typeface="Yu Gothic" panose="020B0400000000000000" pitchFamily="34" charset="-128"/>
                <a:ea typeface="Yu Gothic" panose="020B0400000000000000" pitchFamily="34" charset="-128"/>
              </a:rPr>
              <a:t>遊説打ち上げ式（岩見沢中央公園）</a:t>
            </a:r>
            <a:endParaRPr lang="en-US" altLang="ja-JP" sz="2000" b="1" dirty="0">
              <a:latin typeface="Yu Gothic" panose="020B0400000000000000" pitchFamily="34" charset="-128"/>
              <a:ea typeface="Yu Gothic" panose="020B0400000000000000" pitchFamily="34" charset="-128"/>
            </a:endParaRPr>
          </a:p>
        </p:txBody>
      </p:sp>
      <p:pic>
        <p:nvPicPr>
          <p:cNvPr id="3" name="図 2">
            <a:extLst>
              <a:ext uri="{FF2B5EF4-FFF2-40B4-BE49-F238E27FC236}">
                <a16:creationId xmlns:a16="http://schemas.microsoft.com/office/drawing/2014/main" id="{8E7464D6-E610-4A55-9DB4-00585DF25AC9}"/>
              </a:ext>
            </a:extLst>
          </p:cNvPr>
          <p:cNvPicPr>
            <a:picLocks noChangeAspect="1"/>
          </p:cNvPicPr>
          <p:nvPr/>
        </p:nvPicPr>
        <p:blipFill>
          <a:blip r:embed="rId3"/>
          <a:stretch>
            <a:fillRect/>
          </a:stretch>
        </p:blipFill>
        <p:spPr>
          <a:xfrm>
            <a:off x="12970" y="317503"/>
            <a:ext cx="5182698" cy="6145457"/>
          </a:xfrm>
          <a:prstGeom prst="rect">
            <a:avLst/>
          </a:prstGeom>
        </p:spPr>
      </p:pic>
      <p:sp>
        <p:nvSpPr>
          <p:cNvPr id="4" name="テキスト ボックス 3">
            <a:extLst>
              <a:ext uri="{FF2B5EF4-FFF2-40B4-BE49-F238E27FC236}">
                <a16:creationId xmlns:a16="http://schemas.microsoft.com/office/drawing/2014/main" id="{2C536F00-9706-4925-BC0C-361E950C3B4A}"/>
              </a:ext>
            </a:extLst>
          </p:cNvPr>
          <p:cNvSpPr txBox="1"/>
          <p:nvPr/>
        </p:nvSpPr>
        <p:spPr>
          <a:xfrm>
            <a:off x="5341568" y="5980815"/>
            <a:ext cx="6507532" cy="461665"/>
          </a:xfrm>
          <a:prstGeom prst="rect">
            <a:avLst/>
          </a:prstGeom>
          <a:noFill/>
        </p:spPr>
        <p:txBody>
          <a:bodyPr wrap="square" rtlCol="0">
            <a:spAutoFit/>
          </a:bodyPr>
          <a:lstStyle/>
          <a:p>
            <a:r>
              <a:rPr kumimoji="1" lang="en-US" altLang="ja-JP" sz="1200" dirty="0">
                <a:ea typeface="Meiryo UI" panose="020B0604030504040204" pitchFamily="50" charset="-128"/>
              </a:rPr>
              <a:t>※</a:t>
            </a:r>
            <a:r>
              <a:rPr kumimoji="1" lang="ja-JP" altLang="en-US" sz="1200" dirty="0">
                <a:ea typeface="Meiryo UI" panose="020B0604030504040204" pitchFamily="50" charset="-128"/>
              </a:rPr>
              <a:t>新型コロナ感染状況、また交通事情等により予定が変更となる場合がありますのでご了承願います。</a:t>
            </a:r>
            <a:endParaRPr kumimoji="1" lang="en-US" altLang="ja-JP" sz="1200" dirty="0">
              <a:ea typeface="Meiryo UI" panose="020B0604030504040204" pitchFamily="50" charset="-128"/>
            </a:endParaRPr>
          </a:p>
          <a:p>
            <a:r>
              <a:rPr lang="en-US" altLang="ja-JP" sz="1200" dirty="0">
                <a:ea typeface="Meiryo UI" panose="020B0604030504040204" pitchFamily="50" charset="-128"/>
              </a:rPr>
              <a:t>※</a:t>
            </a:r>
            <a:r>
              <a:rPr lang="ja-JP" altLang="en-US" sz="1200" dirty="0">
                <a:ea typeface="Meiryo UI" panose="020B0604030504040204" pitchFamily="50" charset="-128"/>
              </a:rPr>
              <a:t>感染症対策として、マスク着用・ソーシャルディスタンスを十分に確保し、ご清聴ください。</a:t>
            </a:r>
            <a:endParaRPr kumimoji="1" lang="ja-JP" altLang="en-US" sz="1200" dirty="0">
              <a:ea typeface="Meiryo UI" panose="020B0604030504040204" pitchFamily="50" charset="-128"/>
            </a:endParaRPr>
          </a:p>
        </p:txBody>
      </p:sp>
      <p:sp>
        <p:nvSpPr>
          <p:cNvPr id="128" name="四角形"/>
          <p:cNvSpPr/>
          <p:nvPr/>
        </p:nvSpPr>
        <p:spPr>
          <a:xfrm>
            <a:off x="8292" y="0"/>
            <a:ext cx="12172705" cy="422991"/>
          </a:xfrm>
          <a:prstGeom prst="rect">
            <a:avLst/>
          </a:prstGeom>
          <a:solidFill>
            <a:srgbClr val="003E91"/>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a:p>
        </p:txBody>
      </p:sp>
      <p:sp>
        <p:nvSpPr>
          <p:cNvPr id="129" name="四角形"/>
          <p:cNvSpPr/>
          <p:nvPr/>
        </p:nvSpPr>
        <p:spPr>
          <a:xfrm>
            <a:off x="159" y="6435010"/>
            <a:ext cx="12183550" cy="422991"/>
          </a:xfrm>
          <a:prstGeom prst="rect">
            <a:avLst/>
          </a:prstGeom>
          <a:solidFill>
            <a:srgbClr val="003E91"/>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a:p>
        </p:txBody>
      </p:sp>
    </p:spTree>
    <p:extLst>
      <p:ext uri="{BB962C8B-B14F-4D97-AF65-F5344CB8AC3E}">
        <p14:creationId xmlns:p14="http://schemas.microsoft.com/office/powerpoint/2010/main" val="4123923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haikei-b.jpg" descr="haikei-b.jpg"/>
          <p:cNvPicPr>
            <a:picLocks noChangeAspect="1"/>
          </p:cNvPicPr>
          <p:nvPr/>
        </p:nvPicPr>
        <p:blipFill rotWithShape="1">
          <a:blip r:embed="rId2"/>
          <a:srcRect b="21297"/>
          <a:stretch/>
        </p:blipFill>
        <p:spPr>
          <a:xfrm>
            <a:off x="161" y="0"/>
            <a:ext cx="12183549" cy="6780465"/>
          </a:xfrm>
          <a:prstGeom prst="rect">
            <a:avLst/>
          </a:prstGeom>
          <a:ln w="3175">
            <a:miter lim="400000"/>
          </a:ln>
        </p:spPr>
      </p:pic>
      <p:sp>
        <p:nvSpPr>
          <p:cNvPr id="120" name="四角形"/>
          <p:cNvSpPr/>
          <p:nvPr/>
        </p:nvSpPr>
        <p:spPr>
          <a:xfrm>
            <a:off x="4563219" y="937200"/>
            <a:ext cx="7628622" cy="4983601"/>
          </a:xfrm>
          <a:prstGeom prst="rect">
            <a:avLst/>
          </a:prstGeom>
          <a:solidFill>
            <a:srgbClr val="FFFFFF"/>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b="1">
              <a:latin typeface="Yu Gothic" panose="020B0400000000000000" pitchFamily="34" charset="-128"/>
              <a:ea typeface="Yu Gothic" panose="020B0400000000000000" pitchFamily="34" charset="-128"/>
            </a:endParaRPr>
          </a:p>
        </p:txBody>
      </p:sp>
      <p:sp>
        <p:nvSpPr>
          <p:cNvPr id="121" name="○○県第8区"/>
          <p:cNvSpPr txBox="1"/>
          <p:nvPr/>
        </p:nvSpPr>
        <p:spPr>
          <a:xfrm>
            <a:off x="5371393" y="1087952"/>
            <a:ext cx="3600676" cy="64923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870" tIns="44870" rIns="44870" bIns="44870" anchor="ctr">
            <a:spAutoFit/>
          </a:bodyPr>
          <a:lstStyle>
            <a:lvl1pPr algn="l">
              <a:defRPr sz="3700">
                <a:solidFill>
                  <a:srgbClr val="003E91"/>
                </a:solidFill>
                <a:latin typeface="游ゴシック体 ボールド"/>
                <a:ea typeface="游ゴシック体 ボールド"/>
                <a:cs typeface="游ゴシック体 ボールド"/>
                <a:sym typeface="游ゴシック体 ボールド"/>
              </a:defRPr>
            </a:lvl1pPr>
          </a:lstStyle>
          <a:p>
            <a:r>
              <a:rPr lang="ja-JP" altLang="en-US" sz="3630" b="1" dirty="0">
                <a:latin typeface="Yu Gothic" panose="020B0400000000000000" pitchFamily="34" charset="-128"/>
                <a:ea typeface="Yu Gothic" panose="020B0400000000000000" pitchFamily="34" charset="-128"/>
              </a:rPr>
              <a:t>北海道</a:t>
            </a:r>
            <a:r>
              <a:rPr sz="3630" b="1" dirty="0">
                <a:latin typeface="Yu Gothic" panose="020B0400000000000000" pitchFamily="34" charset="-128"/>
                <a:ea typeface="Yu Gothic" panose="020B0400000000000000" pitchFamily="34" charset="-128"/>
              </a:rPr>
              <a:t>第</a:t>
            </a:r>
            <a:r>
              <a:rPr lang="en-US" altLang="ja-JP" sz="3630" b="1" dirty="0">
                <a:latin typeface="Yu Gothic" panose="020B0400000000000000" pitchFamily="34" charset="-128"/>
                <a:ea typeface="Yu Gothic" panose="020B0400000000000000" pitchFamily="34" charset="-128"/>
              </a:rPr>
              <a:t>10</a:t>
            </a:r>
            <a:r>
              <a:rPr sz="3630" b="1" dirty="0">
                <a:latin typeface="Yu Gothic" panose="020B0400000000000000" pitchFamily="34" charset="-128"/>
                <a:ea typeface="Yu Gothic" panose="020B0400000000000000" pitchFamily="34" charset="-128"/>
              </a:rPr>
              <a:t>区</a:t>
            </a:r>
          </a:p>
        </p:txBody>
      </p:sp>
      <p:sp>
        <p:nvSpPr>
          <p:cNvPr id="122" name="高橋ゆうすけ"/>
          <p:cNvSpPr txBox="1"/>
          <p:nvPr/>
        </p:nvSpPr>
        <p:spPr>
          <a:xfrm>
            <a:off x="5341568" y="1653103"/>
            <a:ext cx="5772152" cy="109627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4870" tIns="44870" rIns="44870" bIns="44870" anchor="ctr">
            <a:spAutoFit/>
          </a:bodyPr>
          <a:lstStyle>
            <a:lvl1pPr algn="l">
              <a:defRPr sz="7000">
                <a:solidFill>
                  <a:srgbClr val="003E91"/>
                </a:solidFill>
                <a:latin typeface="游ゴシック体 ボールド"/>
                <a:ea typeface="游ゴシック体 ボールド"/>
                <a:cs typeface="游ゴシック体 ボールド"/>
                <a:sym typeface="游ゴシック体 ボールド"/>
              </a:defRPr>
            </a:lvl1pPr>
          </a:lstStyle>
          <a:p>
            <a:r>
              <a:rPr lang="ja-JP" altLang="en-US" sz="6535" b="1" dirty="0">
                <a:latin typeface="Yu Gothic" panose="020B0400000000000000" pitchFamily="34" charset="-128"/>
                <a:ea typeface="Yu Gothic" panose="020B0400000000000000" pitchFamily="34" charset="-128"/>
              </a:rPr>
              <a:t>神谷　ひろし</a:t>
            </a:r>
            <a:endParaRPr sz="6535" b="1" dirty="0">
              <a:latin typeface="Yu Gothic" panose="020B0400000000000000" pitchFamily="34" charset="-128"/>
              <a:ea typeface="Yu Gothic" panose="020B0400000000000000" pitchFamily="34" charset="-128"/>
            </a:endParaRPr>
          </a:p>
        </p:txBody>
      </p:sp>
      <p:sp>
        <p:nvSpPr>
          <p:cNvPr id="123" name="10月28日の街宣日程"/>
          <p:cNvSpPr txBox="1"/>
          <p:nvPr/>
        </p:nvSpPr>
        <p:spPr>
          <a:xfrm>
            <a:off x="5341570" y="2670019"/>
            <a:ext cx="5772151" cy="7050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870" tIns="44870" rIns="44870" bIns="44870" anchor="ctr">
            <a:spAutoFit/>
          </a:bodyPr>
          <a:lstStyle/>
          <a:p>
            <a:pPr algn="l">
              <a:defRPr sz="4000">
                <a:solidFill>
                  <a:srgbClr val="003E91"/>
                </a:solidFill>
                <a:latin typeface="游ゴシック体 ボールド"/>
                <a:ea typeface="游ゴシック体 ボールド"/>
                <a:cs typeface="游ゴシック体 ボールド"/>
                <a:sym typeface="游ゴシック体 ボールド"/>
              </a:defRPr>
            </a:pPr>
            <a:r>
              <a:rPr sz="3993" b="1" dirty="0">
                <a:latin typeface="Yu Gothic" panose="020B0400000000000000" pitchFamily="34" charset="-128"/>
                <a:ea typeface="Yu Gothic" panose="020B0400000000000000" pitchFamily="34" charset="-128"/>
              </a:rPr>
              <a:t>10</a:t>
            </a:r>
            <a:r>
              <a:rPr sz="3267" b="1" dirty="0">
                <a:latin typeface="Yu Gothic" panose="020B0400000000000000" pitchFamily="34" charset="-128"/>
                <a:ea typeface="Yu Gothic" panose="020B0400000000000000" pitchFamily="34" charset="-128"/>
              </a:rPr>
              <a:t>月</a:t>
            </a:r>
            <a:r>
              <a:rPr lang="en-US" altLang="ja-JP" sz="3993" b="1" dirty="0">
                <a:latin typeface="Yu Gothic" panose="020B0400000000000000" pitchFamily="34" charset="-128"/>
                <a:ea typeface="Yu Gothic" panose="020B0400000000000000" pitchFamily="34" charset="-128"/>
              </a:rPr>
              <a:t>19</a:t>
            </a:r>
            <a:r>
              <a:rPr sz="3267" b="1" dirty="0">
                <a:latin typeface="Yu Gothic" panose="020B0400000000000000" pitchFamily="34" charset="-128"/>
                <a:ea typeface="Yu Gothic" panose="020B0400000000000000" pitchFamily="34" charset="-128"/>
              </a:rPr>
              <a:t>日</a:t>
            </a:r>
            <a:r>
              <a:rPr sz="3993" b="1" dirty="0">
                <a:latin typeface="Yu Gothic" panose="020B0400000000000000" pitchFamily="34" charset="-128"/>
                <a:ea typeface="Yu Gothic" panose="020B0400000000000000" pitchFamily="34" charset="-128"/>
              </a:rPr>
              <a:t>の街宣日程</a:t>
            </a:r>
          </a:p>
        </p:txBody>
      </p:sp>
      <p:sp>
        <p:nvSpPr>
          <p:cNvPr id="124" name="❶10:30-11:00…"/>
          <p:cNvSpPr txBox="1"/>
          <p:nvPr/>
        </p:nvSpPr>
        <p:spPr>
          <a:xfrm>
            <a:off x="5341569" y="3418037"/>
            <a:ext cx="1653545" cy="255661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870" tIns="44870" rIns="44870" bIns="44870" anchor="ctr">
            <a:spAutoFit/>
          </a:bodyPr>
          <a:lstStyle/>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178" b="1" dirty="0">
                <a:latin typeface="Yu Gothic" panose="020B0400000000000000" pitchFamily="34" charset="-128"/>
                <a:ea typeface="Yu Gothic" panose="020B0400000000000000" pitchFamily="34" charset="-128"/>
              </a:rPr>
              <a:t>❶</a:t>
            </a:r>
            <a:r>
              <a:rPr lang="en-US" altLang="ja-JP" sz="2178" b="1" dirty="0">
                <a:latin typeface="Yu Gothic" panose="020B0400000000000000" pitchFamily="34" charset="-128"/>
                <a:ea typeface="Yu Gothic" panose="020B0400000000000000" pitchFamily="34" charset="-128"/>
              </a:rPr>
              <a:t>9</a:t>
            </a:r>
            <a:r>
              <a:rPr sz="2178" b="1" dirty="0">
                <a:latin typeface="Yu Gothic" panose="020B0400000000000000" pitchFamily="34" charset="-128"/>
                <a:ea typeface="Yu Gothic" panose="020B0400000000000000" pitchFamily="34" charset="-128"/>
              </a:rPr>
              <a:t>:</a:t>
            </a:r>
            <a:r>
              <a:rPr lang="en-US" sz="2178" b="1" dirty="0">
                <a:latin typeface="Yu Gothic" panose="020B0400000000000000" pitchFamily="34" charset="-128"/>
                <a:ea typeface="Yu Gothic" panose="020B0400000000000000" pitchFamily="34" charset="-128"/>
              </a:rPr>
              <a:t>00</a:t>
            </a:r>
            <a:r>
              <a:rPr lang="ja-JP" altLang="en-US" sz="2178" b="1" dirty="0">
                <a:latin typeface="Yu Gothic" panose="020B0400000000000000" pitchFamily="34" charset="-128"/>
                <a:ea typeface="Yu Gothic" panose="020B0400000000000000" pitchFamily="34" charset="-128"/>
              </a:rPr>
              <a:t>頃～</a:t>
            </a:r>
            <a:endParaRPr sz="2178"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sz="2178" b="1" dirty="0">
                <a:latin typeface="Yu Gothic" panose="020B0400000000000000" pitchFamily="34" charset="-128"/>
                <a:ea typeface="Yu Gothic" panose="020B0400000000000000" pitchFamily="34" charset="-128"/>
              </a:rPr>
              <a:t>❷</a:t>
            </a:r>
            <a:r>
              <a:rPr lang="en-US" sz="2178" b="1" dirty="0">
                <a:latin typeface="Yu Gothic" panose="020B0400000000000000" pitchFamily="34" charset="-128"/>
                <a:ea typeface="Yu Gothic" panose="020B0400000000000000" pitchFamily="34" charset="-128"/>
              </a:rPr>
              <a:t>12:50</a:t>
            </a:r>
            <a:r>
              <a:rPr lang="ja-JP" altLang="en-US" sz="2178" b="1" dirty="0">
                <a:latin typeface="Yu Gothic" panose="020B0400000000000000" pitchFamily="34" charset="-128"/>
                <a:ea typeface="Yu Gothic" panose="020B0400000000000000" pitchFamily="34" charset="-128"/>
              </a:rPr>
              <a:t>頃～</a:t>
            </a:r>
            <a:endParaRPr sz="2178"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sz="2178" b="1" dirty="0">
                <a:latin typeface="Yu Gothic" panose="020B0400000000000000" pitchFamily="34" charset="-128"/>
                <a:ea typeface="Yu Gothic" panose="020B0400000000000000" pitchFamily="34" charset="-128"/>
              </a:rPr>
              <a:t>❸</a:t>
            </a:r>
            <a:r>
              <a:rPr lang="en-US" sz="2178" b="1" dirty="0">
                <a:latin typeface="Yu Gothic" panose="020B0400000000000000" pitchFamily="34" charset="-128"/>
                <a:ea typeface="Yu Gothic" panose="020B0400000000000000" pitchFamily="34" charset="-128"/>
              </a:rPr>
              <a:t>15:30</a:t>
            </a:r>
            <a:r>
              <a:rPr lang="ja-JP" altLang="en-US" sz="2178" b="1" dirty="0">
                <a:latin typeface="Yu Gothic" panose="020B0400000000000000" pitchFamily="34" charset="-128"/>
                <a:ea typeface="Yu Gothic" panose="020B0400000000000000" pitchFamily="34" charset="-128"/>
              </a:rPr>
              <a:t>頃～</a:t>
            </a:r>
            <a:endParaRPr sz="2178"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sz="2178" b="1" dirty="0">
                <a:latin typeface="Yu Gothic" panose="020B0400000000000000" pitchFamily="34" charset="-128"/>
                <a:ea typeface="Yu Gothic" panose="020B0400000000000000" pitchFamily="34" charset="-128"/>
              </a:rPr>
              <a:t>❹</a:t>
            </a:r>
            <a:r>
              <a:rPr lang="en-US" sz="2178" b="1" dirty="0">
                <a:latin typeface="Yu Gothic" panose="020B0400000000000000" pitchFamily="34" charset="-128"/>
                <a:ea typeface="Yu Gothic" panose="020B0400000000000000" pitchFamily="34" charset="-128"/>
              </a:rPr>
              <a:t>17:20</a:t>
            </a:r>
            <a:r>
              <a:rPr lang="ja-JP" altLang="en-US" sz="2178" b="1" dirty="0">
                <a:latin typeface="Yu Gothic" panose="020B0400000000000000" pitchFamily="34" charset="-128"/>
                <a:ea typeface="Yu Gothic" panose="020B0400000000000000" pitchFamily="34" charset="-128"/>
              </a:rPr>
              <a:t>頃～</a:t>
            </a: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178" b="1" dirty="0">
                <a:latin typeface="Yu Gothic" panose="020B0400000000000000" pitchFamily="34" charset="-128"/>
                <a:ea typeface="Yu Gothic" panose="020B0400000000000000" pitchFamily="34" charset="-128"/>
              </a:rPr>
              <a:t>❺</a:t>
            </a:r>
            <a:r>
              <a:rPr lang="en-US" altLang="ja-JP" sz="2178" b="1" dirty="0">
                <a:latin typeface="Yu Gothic" panose="020B0400000000000000" pitchFamily="34" charset="-128"/>
                <a:ea typeface="Yu Gothic" panose="020B0400000000000000" pitchFamily="34" charset="-128"/>
              </a:rPr>
              <a:t>18:20</a:t>
            </a:r>
            <a:r>
              <a:rPr lang="ja-JP" altLang="en-US" sz="2178" b="1" dirty="0">
                <a:latin typeface="Yu Gothic" panose="020B0400000000000000" pitchFamily="34" charset="-128"/>
                <a:ea typeface="Yu Gothic" panose="020B0400000000000000" pitchFamily="34" charset="-128"/>
              </a:rPr>
              <a:t>頃～</a:t>
            </a:r>
          </a:p>
        </p:txBody>
      </p:sp>
      <p:sp>
        <p:nvSpPr>
          <p:cNvPr id="125" name="線"/>
          <p:cNvSpPr/>
          <p:nvPr/>
        </p:nvSpPr>
        <p:spPr>
          <a:xfrm>
            <a:off x="5371393" y="3433835"/>
            <a:ext cx="4546794" cy="0"/>
          </a:xfrm>
          <a:prstGeom prst="line">
            <a:avLst/>
          </a:prstGeom>
          <a:ln w="25400">
            <a:solidFill>
              <a:srgbClr val="003E91"/>
            </a:solidFill>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15" b="1">
              <a:latin typeface="Yu Gothic" panose="020B0400000000000000" pitchFamily="34" charset="-128"/>
              <a:ea typeface="Yu Gothic" panose="020B0400000000000000" pitchFamily="34" charset="-128"/>
            </a:endParaRPr>
          </a:p>
        </p:txBody>
      </p:sp>
      <p:sp>
        <p:nvSpPr>
          <p:cNvPr id="126" name="〇〇駅…"/>
          <p:cNvSpPr txBox="1"/>
          <p:nvPr/>
        </p:nvSpPr>
        <p:spPr>
          <a:xfrm>
            <a:off x="7314003" y="3425507"/>
            <a:ext cx="3437686" cy="255661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870" tIns="44870" rIns="44870" bIns="44870" anchor="ctr">
            <a:spAutoFit/>
          </a:bodyPr>
          <a:lstStyle/>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178" b="1" dirty="0">
                <a:latin typeface="Yu Gothic" panose="020B0400000000000000" pitchFamily="34" charset="-128"/>
                <a:ea typeface="Yu Gothic" panose="020B0400000000000000" pitchFamily="34" charset="-128"/>
              </a:rPr>
              <a:t>であえーる（岩見沢市）</a:t>
            </a:r>
            <a:endParaRPr sz="2178"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178" b="1" dirty="0">
                <a:latin typeface="Yu Gothic" panose="020B0400000000000000" pitchFamily="34" charset="-128"/>
                <a:ea typeface="Yu Gothic" panose="020B0400000000000000" pitchFamily="34" charset="-128"/>
              </a:rPr>
              <a:t>砂川市役所南側駐車場前</a:t>
            </a:r>
            <a:endParaRPr sz="2178"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178" b="1" dirty="0">
                <a:latin typeface="Yu Gothic" panose="020B0400000000000000" pitchFamily="34" charset="-128"/>
                <a:ea typeface="Yu Gothic" panose="020B0400000000000000" pitchFamily="34" charset="-128"/>
              </a:rPr>
              <a:t>芦別白光舎さん前</a:t>
            </a:r>
            <a:endParaRPr sz="2178"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178" b="1" dirty="0">
                <a:latin typeface="Yu Gothic" panose="020B0400000000000000" pitchFamily="34" charset="-128"/>
                <a:ea typeface="Yu Gothic" panose="020B0400000000000000" pitchFamily="34" charset="-128"/>
              </a:rPr>
              <a:t>滝川市役所前（北側）</a:t>
            </a: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178" b="1" dirty="0">
                <a:latin typeface="Yu Gothic" panose="020B0400000000000000" pitchFamily="34" charset="-128"/>
                <a:ea typeface="Yu Gothic" panose="020B0400000000000000" pitchFamily="34" charset="-128"/>
              </a:rPr>
              <a:t>大谷種苗さん前（深川市）</a:t>
            </a:r>
          </a:p>
        </p:txBody>
      </p:sp>
      <p:pic>
        <p:nvPicPr>
          <p:cNvPr id="3" name="図 2">
            <a:extLst>
              <a:ext uri="{FF2B5EF4-FFF2-40B4-BE49-F238E27FC236}">
                <a16:creationId xmlns:a16="http://schemas.microsoft.com/office/drawing/2014/main" id="{8E7464D6-E610-4A55-9DB4-00585DF25AC9}"/>
              </a:ext>
            </a:extLst>
          </p:cNvPr>
          <p:cNvPicPr>
            <a:picLocks noChangeAspect="1"/>
          </p:cNvPicPr>
          <p:nvPr/>
        </p:nvPicPr>
        <p:blipFill>
          <a:blip r:embed="rId3"/>
          <a:stretch>
            <a:fillRect/>
          </a:stretch>
        </p:blipFill>
        <p:spPr>
          <a:xfrm>
            <a:off x="12970" y="317503"/>
            <a:ext cx="5182698" cy="6145457"/>
          </a:xfrm>
          <a:prstGeom prst="rect">
            <a:avLst/>
          </a:prstGeom>
        </p:spPr>
      </p:pic>
      <p:sp>
        <p:nvSpPr>
          <p:cNvPr id="4" name="テキスト ボックス 3">
            <a:extLst>
              <a:ext uri="{FF2B5EF4-FFF2-40B4-BE49-F238E27FC236}">
                <a16:creationId xmlns:a16="http://schemas.microsoft.com/office/drawing/2014/main" id="{2C536F00-9706-4925-BC0C-361E950C3B4A}"/>
              </a:ext>
            </a:extLst>
          </p:cNvPr>
          <p:cNvSpPr txBox="1"/>
          <p:nvPr/>
        </p:nvSpPr>
        <p:spPr>
          <a:xfrm>
            <a:off x="5341568" y="5980815"/>
            <a:ext cx="6507532" cy="461665"/>
          </a:xfrm>
          <a:prstGeom prst="rect">
            <a:avLst/>
          </a:prstGeom>
          <a:noFill/>
        </p:spPr>
        <p:txBody>
          <a:bodyPr wrap="square" rtlCol="0">
            <a:spAutoFit/>
          </a:bodyPr>
          <a:lstStyle/>
          <a:p>
            <a:r>
              <a:rPr kumimoji="1" lang="en-US" altLang="ja-JP" sz="1200" dirty="0">
                <a:ea typeface="Meiryo UI" panose="020B0604030504040204" pitchFamily="50" charset="-128"/>
              </a:rPr>
              <a:t>※</a:t>
            </a:r>
            <a:r>
              <a:rPr kumimoji="1" lang="ja-JP" altLang="en-US" sz="1200" dirty="0">
                <a:ea typeface="Meiryo UI" panose="020B0604030504040204" pitchFamily="50" charset="-128"/>
              </a:rPr>
              <a:t>新型コロナ感染状況、また交通事情等により予定が変更となる場合がありますのでご了承願います。</a:t>
            </a:r>
            <a:endParaRPr kumimoji="1" lang="en-US" altLang="ja-JP" sz="1200" dirty="0">
              <a:ea typeface="Meiryo UI" panose="020B0604030504040204" pitchFamily="50" charset="-128"/>
            </a:endParaRPr>
          </a:p>
          <a:p>
            <a:r>
              <a:rPr lang="en-US" altLang="ja-JP" sz="1200" dirty="0">
                <a:ea typeface="Meiryo UI" panose="020B0604030504040204" pitchFamily="50" charset="-128"/>
              </a:rPr>
              <a:t>※</a:t>
            </a:r>
            <a:r>
              <a:rPr lang="ja-JP" altLang="en-US" sz="1200" dirty="0">
                <a:ea typeface="Meiryo UI" panose="020B0604030504040204" pitchFamily="50" charset="-128"/>
              </a:rPr>
              <a:t>感染症対策として、マスク着用・ソーシャルディスタンスを十分に確保し、ご清聴ください。</a:t>
            </a:r>
            <a:endParaRPr kumimoji="1" lang="ja-JP" altLang="en-US" sz="1200" dirty="0">
              <a:ea typeface="Meiryo UI" panose="020B0604030504040204" pitchFamily="50" charset="-128"/>
            </a:endParaRPr>
          </a:p>
        </p:txBody>
      </p:sp>
      <p:sp>
        <p:nvSpPr>
          <p:cNvPr id="128" name="四角形"/>
          <p:cNvSpPr/>
          <p:nvPr/>
        </p:nvSpPr>
        <p:spPr>
          <a:xfrm>
            <a:off x="8292" y="0"/>
            <a:ext cx="12172705" cy="422991"/>
          </a:xfrm>
          <a:prstGeom prst="rect">
            <a:avLst/>
          </a:prstGeom>
          <a:solidFill>
            <a:srgbClr val="003E91"/>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a:p>
        </p:txBody>
      </p:sp>
      <p:sp>
        <p:nvSpPr>
          <p:cNvPr id="129" name="四角形"/>
          <p:cNvSpPr/>
          <p:nvPr/>
        </p:nvSpPr>
        <p:spPr>
          <a:xfrm>
            <a:off x="159" y="6435010"/>
            <a:ext cx="12183550" cy="422991"/>
          </a:xfrm>
          <a:prstGeom prst="rect">
            <a:avLst/>
          </a:prstGeom>
          <a:solidFill>
            <a:srgbClr val="003E91"/>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a:p>
        </p:txBody>
      </p:sp>
    </p:spTree>
    <p:extLst>
      <p:ext uri="{BB962C8B-B14F-4D97-AF65-F5344CB8AC3E}">
        <p14:creationId xmlns:p14="http://schemas.microsoft.com/office/powerpoint/2010/main" val="3207183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62530933-EC05-4AA9-B9A1-ADFF25CBBB38}"/>
              </a:ext>
            </a:extLst>
          </p:cNvPr>
          <p:cNvSpPr/>
          <p:nvPr/>
        </p:nvSpPr>
        <p:spPr>
          <a:xfrm>
            <a:off x="2372643" y="4384057"/>
            <a:ext cx="6717134" cy="2147183"/>
          </a:xfrm>
          <a:prstGeom prst="roundRect">
            <a:avLst/>
          </a:prstGeom>
          <a:solidFill>
            <a:srgbClr val="00C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94"/>
            <a:endParaRPr lang="ja-JP" altLang="en-US">
              <a:solidFill>
                <a:prstClr val="white"/>
              </a:solidFill>
              <a:latin typeface="游ゴシック" panose="020F0502020204030204"/>
              <a:ea typeface="游ゴシック" panose="020B0400000000000000" pitchFamily="50" charset="-128"/>
            </a:endParaRPr>
          </a:p>
        </p:txBody>
      </p:sp>
      <p:sp>
        <p:nvSpPr>
          <p:cNvPr id="12" name="正方形/長方形 11">
            <a:extLst>
              <a:ext uri="{FF2B5EF4-FFF2-40B4-BE49-F238E27FC236}">
                <a16:creationId xmlns:a16="http://schemas.microsoft.com/office/drawing/2014/main" id="{A1B3369E-39AF-44A6-A131-EF7793E1EE42}"/>
              </a:ext>
            </a:extLst>
          </p:cNvPr>
          <p:cNvSpPr/>
          <p:nvPr/>
        </p:nvSpPr>
        <p:spPr>
          <a:xfrm>
            <a:off x="-729829" y="1698637"/>
            <a:ext cx="13008915" cy="1221579"/>
          </a:xfrm>
          <a:prstGeom prst="rect">
            <a:avLst/>
          </a:prstGeom>
          <a:solidFill>
            <a:srgbClr val="004098"/>
          </a:solidFill>
        </p:spPr>
        <p:txBody>
          <a:bodyPr wrap="square">
            <a:spAutoFit/>
          </a:bodyPr>
          <a:lstStyle/>
          <a:p>
            <a:pPr defTabSz="914394"/>
            <a:endParaRPr lang="en-US" altLang="ja-JP" sz="4000" dirty="0">
              <a:solidFill>
                <a:srgbClr val="FFFFFF"/>
              </a:solidFill>
              <a:latin typeface="游ゴシック" panose="020F0502020204030204"/>
              <a:ea typeface="游ゴシック" panose="020B0400000000000000" pitchFamily="50" charset="-128"/>
            </a:endParaRPr>
          </a:p>
        </p:txBody>
      </p:sp>
      <p:sp>
        <p:nvSpPr>
          <p:cNvPr id="3" name="字幕 2">
            <a:extLst>
              <a:ext uri="{FF2B5EF4-FFF2-40B4-BE49-F238E27FC236}">
                <a16:creationId xmlns:a16="http://schemas.microsoft.com/office/drawing/2014/main" id="{BCE8CA89-E2BE-4305-9D3F-7ACB80D12376}"/>
              </a:ext>
            </a:extLst>
          </p:cNvPr>
          <p:cNvSpPr>
            <a:spLocks noGrp="1"/>
          </p:cNvSpPr>
          <p:nvPr>
            <p:ph type="subTitle" idx="1"/>
          </p:nvPr>
        </p:nvSpPr>
        <p:spPr>
          <a:xfrm>
            <a:off x="7790644" y="2023726"/>
            <a:ext cx="1867946" cy="834590"/>
          </a:xfrm>
          <a:noFill/>
          <a:ln>
            <a:noFill/>
          </a:ln>
        </p:spPr>
        <p:txBody>
          <a:bodyPr>
            <a:normAutofit fontScale="92500" lnSpcReduction="20000"/>
          </a:bodyPr>
          <a:lstStyle/>
          <a:p>
            <a:pPr algn="l"/>
            <a:r>
              <a:rPr lang="ja-JP" altLang="en-US" sz="2800" b="1" dirty="0">
                <a:solidFill>
                  <a:srgbClr val="FFFFFF"/>
                </a:solidFill>
              </a:rPr>
              <a:t>北海道</a:t>
            </a:r>
            <a:endParaRPr lang="en-US" altLang="ja-JP" sz="2800" b="1" dirty="0">
              <a:solidFill>
                <a:srgbClr val="FFFFFF"/>
              </a:solidFill>
            </a:endParaRPr>
          </a:p>
          <a:p>
            <a:pPr algn="l"/>
            <a:r>
              <a:rPr lang="ja-JP" altLang="en-US" sz="2800" b="1" dirty="0">
                <a:solidFill>
                  <a:srgbClr val="FFFFFF"/>
                </a:solidFill>
              </a:rPr>
              <a:t>　第</a:t>
            </a:r>
            <a:r>
              <a:rPr lang="en-US" altLang="ja-JP" sz="2800" b="1" dirty="0">
                <a:solidFill>
                  <a:srgbClr val="FFFFFF"/>
                </a:solidFill>
              </a:rPr>
              <a:t>10</a:t>
            </a:r>
            <a:r>
              <a:rPr lang="ja-JP" altLang="en-US" sz="2800" b="1" dirty="0">
                <a:solidFill>
                  <a:srgbClr val="FFFFFF"/>
                </a:solidFill>
              </a:rPr>
              <a:t>区</a:t>
            </a:r>
          </a:p>
        </p:txBody>
      </p:sp>
      <p:sp>
        <p:nvSpPr>
          <p:cNvPr id="11" name="正方形/長方形 10">
            <a:extLst>
              <a:ext uri="{FF2B5EF4-FFF2-40B4-BE49-F238E27FC236}">
                <a16:creationId xmlns:a16="http://schemas.microsoft.com/office/drawing/2014/main" id="{134075C2-B434-42F0-AB05-317B57B6E607}"/>
              </a:ext>
            </a:extLst>
          </p:cNvPr>
          <p:cNvSpPr/>
          <p:nvPr/>
        </p:nvSpPr>
        <p:spPr>
          <a:xfrm>
            <a:off x="365693" y="1892830"/>
            <a:ext cx="8908272" cy="2000548"/>
          </a:xfrm>
          <a:prstGeom prst="rect">
            <a:avLst/>
          </a:prstGeom>
        </p:spPr>
        <p:txBody>
          <a:bodyPr wrap="square">
            <a:spAutoFit/>
          </a:bodyPr>
          <a:lstStyle/>
          <a:p>
            <a:pPr defTabSz="914394"/>
            <a:r>
              <a:rPr lang="ja-JP" altLang="en-US" sz="4400" b="1" dirty="0">
                <a:solidFill>
                  <a:srgbClr val="FFFFFF"/>
                </a:solidFill>
                <a:latin typeface="游ゴシック" panose="020F0502020204030204"/>
                <a:ea typeface="游ゴシック" panose="020B0400000000000000" pitchFamily="50" charset="-128"/>
              </a:rPr>
              <a:t>街頭演説</a:t>
            </a:r>
            <a:endParaRPr lang="en-US" altLang="ja-JP" sz="4400" b="1" dirty="0">
              <a:solidFill>
                <a:srgbClr val="FFFFFF"/>
              </a:solidFill>
              <a:latin typeface="游ゴシック" panose="020F0502020204030204"/>
              <a:ea typeface="游ゴシック" panose="020B0400000000000000" pitchFamily="50" charset="-128"/>
            </a:endParaRPr>
          </a:p>
          <a:p>
            <a:pPr defTabSz="914394"/>
            <a:r>
              <a:rPr lang="ja-JP" altLang="en-US" sz="8000" b="1" dirty="0">
                <a:solidFill>
                  <a:srgbClr val="FFFFFF"/>
                </a:solidFill>
                <a:latin typeface="游ゴシック" panose="020F0502020204030204"/>
                <a:ea typeface="游ゴシック" panose="020B0400000000000000" pitchFamily="50" charset="-128"/>
              </a:rPr>
              <a:t>　　　</a:t>
            </a:r>
            <a:endParaRPr lang="en-US" altLang="ja-JP" sz="8000" b="1" dirty="0">
              <a:solidFill>
                <a:srgbClr val="FFFFFF"/>
              </a:solidFill>
              <a:latin typeface="游ゴシック" panose="020F0502020204030204"/>
              <a:ea typeface="游ゴシック" panose="020B0400000000000000" pitchFamily="50" charset="-128"/>
            </a:endParaRPr>
          </a:p>
        </p:txBody>
      </p:sp>
      <p:sp>
        <p:nvSpPr>
          <p:cNvPr id="17" name="四角形: 角を丸くする 16">
            <a:extLst>
              <a:ext uri="{FF2B5EF4-FFF2-40B4-BE49-F238E27FC236}">
                <a16:creationId xmlns:a16="http://schemas.microsoft.com/office/drawing/2014/main" id="{F7CF1352-2160-456C-980E-DAAB9F2B0377}"/>
              </a:ext>
            </a:extLst>
          </p:cNvPr>
          <p:cNvSpPr/>
          <p:nvPr/>
        </p:nvSpPr>
        <p:spPr>
          <a:xfrm>
            <a:off x="488082" y="201625"/>
            <a:ext cx="2815498" cy="1323404"/>
          </a:xfrm>
          <a:prstGeom prst="roundRect">
            <a:avLst/>
          </a:prstGeom>
          <a:solidFill>
            <a:srgbClr val="00C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94"/>
            <a:r>
              <a:rPr lang="en-US" altLang="ja-JP" sz="5990" b="1" dirty="0">
                <a:solidFill>
                  <a:prstClr val="black"/>
                </a:solidFill>
                <a:latin typeface="游ゴシック" panose="020F0502020204030204"/>
                <a:ea typeface="游ゴシック" panose="020B0400000000000000" pitchFamily="50" charset="-128"/>
              </a:rPr>
              <a:t>10.25</a:t>
            </a:r>
            <a:endParaRPr lang="ja-JP" altLang="en-US" sz="5990" b="1" dirty="0">
              <a:solidFill>
                <a:prstClr val="black"/>
              </a:solidFill>
              <a:latin typeface="游ゴシック" panose="020F0502020204030204"/>
              <a:ea typeface="游ゴシック" panose="020B0400000000000000" pitchFamily="50" charset="-128"/>
            </a:endParaRPr>
          </a:p>
        </p:txBody>
      </p:sp>
      <p:sp>
        <p:nvSpPr>
          <p:cNvPr id="18" name="正方形/長方形 17">
            <a:extLst>
              <a:ext uri="{FF2B5EF4-FFF2-40B4-BE49-F238E27FC236}">
                <a16:creationId xmlns:a16="http://schemas.microsoft.com/office/drawing/2014/main" id="{28392517-7AD6-4491-8603-4D5A54ECFE65}"/>
              </a:ext>
            </a:extLst>
          </p:cNvPr>
          <p:cNvSpPr/>
          <p:nvPr/>
        </p:nvSpPr>
        <p:spPr>
          <a:xfrm rot="16200000">
            <a:off x="2371485" y="664690"/>
            <a:ext cx="1107996" cy="369322"/>
          </a:xfrm>
          <a:prstGeom prst="rect">
            <a:avLst/>
          </a:prstGeom>
        </p:spPr>
        <p:txBody>
          <a:bodyPr vert="vert" wrap="square">
            <a:spAutoFit/>
          </a:bodyPr>
          <a:lstStyle/>
          <a:p>
            <a:pPr defTabSz="914394"/>
            <a:r>
              <a:rPr lang="en-US" altLang="ja-JP" sz="2000" b="1" dirty="0">
                <a:solidFill>
                  <a:prstClr val="black"/>
                </a:solidFill>
                <a:latin typeface="游ゴシック" panose="020F0502020204030204"/>
                <a:ea typeface="游ゴシック" panose="020B0400000000000000" pitchFamily="50" charset="-128"/>
              </a:rPr>
              <a:t>MON</a:t>
            </a:r>
            <a:endParaRPr lang="ja-JP" altLang="en-US" sz="2000" dirty="0">
              <a:solidFill>
                <a:prstClr val="black"/>
              </a:solidFill>
              <a:latin typeface="游ゴシック" panose="020F0502020204030204"/>
              <a:ea typeface="游ゴシック" panose="020B0400000000000000" pitchFamily="50" charset="-128"/>
            </a:endParaRPr>
          </a:p>
        </p:txBody>
      </p:sp>
      <p:sp>
        <p:nvSpPr>
          <p:cNvPr id="19" name="正方形/長方形 18">
            <a:extLst>
              <a:ext uri="{FF2B5EF4-FFF2-40B4-BE49-F238E27FC236}">
                <a16:creationId xmlns:a16="http://schemas.microsoft.com/office/drawing/2014/main" id="{83114F64-6EC5-4DFB-B840-E555EB213E55}"/>
              </a:ext>
            </a:extLst>
          </p:cNvPr>
          <p:cNvSpPr/>
          <p:nvPr/>
        </p:nvSpPr>
        <p:spPr>
          <a:xfrm>
            <a:off x="3303580" y="4672840"/>
            <a:ext cx="4967748" cy="1569660"/>
          </a:xfrm>
          <a:prstGeom prst="rect">
            <a:avLst/>
          </a:prstGeom>
        </p:spPr>
        <p:txBody>
          <a:bodyPr wrap="square">
            <a:spAutoFit/>
          </a:bodyPr>
          <a:lstStyle/>
          <a:p>
            <a:pPr defTabSz="914394"/>
            <a:r>
              <a:rPr lang="ja-JP" altLang="en-US" sz="4800" b="1" dirty="0">
                <a:solidFill>
                  <a:prstClr val="black"/>
                </a:solidFill>
                <a:latin typeface="游ゴシック" panose="020F0502020204030204"/>
                <a:ea typeface="游ゴシック" panose="020B0400000000000000" pitchFamily="50" charset="-128"/>
              </a:rPr>
              <a:t>神谷ひろし</a:t>
            </a:r>
            <a:endParaRPr lang="en-US" altLang="ja-JP" sz="4800" b="1" dirty="0">
              <a:solidFill>
                <a:prstClr val="black"/>
              </a:solidFill>
              <a:latin typeface="游ゴシック" panose="020F0502020204030204"/>
              <a:ea typeface="游ゴシック" panose="020B0400000000000000" pitchFamily="50" charset="-128"/>
            </a:endParaRPr>
          </a:p>
          <a:p>
            <a:pPr defTabSz="914394"/>
            <a:r>
              <a:rPr lang="ja-JP" altLang="en-US" sz="4800" b="1" dirty="0">
                <a:solidFill>
                  <a:prstClr val="black"/>
                </a:solidFill>
                <a:latin typeface="游ゴシック" panose="020F0502020204030204"/>
                <a:ea typeface="游ゴシック" panose="020B0400000000000000" pitchFamily="50" charset="-128"/>
              </a:rPr>
              <a:t>　　</a:t>
            </a:r>
            <a:r>
              <a:rPr lang="en-US" altLang="ja-JP" sz="4800" b="1" dirty="0">
                <a:solidFill>
                  <a:prstClr val="black"/>
                </a:solidFill>
                <a:latin typeface="游ゴシック" panose="020F0502020204030204"/>
                <a:ea typeface="游ゴシック" panose="020B0400000000000000" pitchFamily="50" charset="-128"/>
              </a:rPr>
              <a:t>×</a:t>
            </a:r>
            <a:r>
              <a:rPr lang="ja-JP" altLang="en-US" sz="4800" b="1" dirty="0">
                <a:solidFill>
                  <a:prstClr val="black"/>
                </a:solidFill>
                <a:latin typeface="游ゴシック" panose="020F0502020204030204"/>
                <a:ea typeface="游ゴシック" panose="020B0400000000000000" pitchFamily="50" charset="-128"/>
              </a:rPr>
              <a:t>逢坂誠二</a:t>
            </a:r>
          </a:p>
        </p:txBody>
      </p:sp>
      <p:pic>
        <p:nvPicPr>
          <p:cNvPr id="4" name="図 3">
            <a:extLst>
              <a:ext uri="{FF2B5EF4-FFF2-40B4-BE49-F238E27FC236}">
                <a16:creationId xmlns:a16="http://schemas.microsoft.com/office/drawing/2014/main" id="{EBDB1427-7D5F-43ED-BB12-0A3083E23C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4647" y="131450"/>
            <a:ext cx="4439565" cy="1443761"/>
          </a:xfrm>
          <a:prstGeom prst="rect">
            <a:avLst/>
          </a:prstGeom>
        </p:spPr>
      </p:pic>
      <p:pic>
        <p:nvPicPr>
          <p:cNvPr id="6" name="図 5">
            <a:extLst>
              <a:ext uri="{FF2B5EF4-FFF2-40B4-BE49-F238E27FC236}">
                <a16:creationId xmlns:a16="http://schemas.microsoft.com/office/drawing/2014/main" id="{DE2180B9-900F-45A0-946F-044C329589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9009" y="201624"/>
            <a:ext cx="1309690" cy="1295454"/>
          </a:xfrm>
          <a:prstGeom prst="rect">
            <a:avLst/>
          </a:prstGeom>
        </p:spPr>
      </p:pic>
    </p:spTree>
    <p:extLst>
      <p:ext uri="{BB962C8B-B14F-4D97-AF65-F5344CB8AC3E}">
        <p14:creationId xmlns:p14="http://schemas.microsoft.com/office/powerpoint/2010/main" val="1919290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19747DB-F467-4995-A15C-180BB5B8441C}"/>
              </a:ext>
            </a:extLst>
          </p:cNvPr>
          <p:cNvPicPr>
            <a:picLocks noChangeAspect="1"/>
          </p:cNvPicPr>
          <p:nvPr/>
        </p:nvPicPr>
        <p:blipFill>
          <a:blip r:embed="rId2"/>
          <a:stretch>
            <a:fillRect/>
          </a:stretch>
        </p:blipFill>
        <p:spPr>
          <a:xfrm>
            <a:off x="9132577" y="2781819"/>
            <a:ext cx="3059423" cy="4294959"/>
          </a:xfrm>
          <a:prstGeom prst="rect">
            <a:avLst/>
          </a:prstGeom>
        </p:spPr>
      </p:pic>
      <p:sp>
        <p:nvSpPr>
          <p:cNvPr id="21" name="四角形: 角を丸くする 20">
            <a:extLst>
              <a:ext uri="{FF2B5EF4-FFF2-40B4-BE49-F238E27FC236}">
                <a16:creationId xmlns:a16="http://schemas.microsoft.com/office/drawing/2014/main" id="{62530933-EC05-4AA9-B9A1-ADFF25CBBB38}"/>
              </a:ext>
            </a:extLst>
          </p:cNvPr>
          <p:cNvSpPr/>
          <p:nvPr/>
        </p:nvSpPr>
        <p:spPr>
          <a:xfrm>
            <a:off x="2328357" y="4362753"/>
            <a:ext cx="6717134" cy="2147183"/>
          </a:xfrm>
          <a:prstGeom prst="roundRect">
            <a:avLst/>
          </a:prstGeom>
          <a:solidFill>
            <a:srgbClr val="00C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94"/>
            <a:endParaRPr lang="ja-JP" altLang="en-US">
              <a:solidFill>
                <a:prstClr val="white"/>
              </a:solidFill>
              <a:latin typeface="游ゴシック" panose="020F0502020204030204"/>
              <a:ea typeface="游ゴシック" panose="020B0400000000000000" pitchFamily="50" charset="-128"/>
            </a:endParaRPr>
          </a:p>
        </p:txBody>
      </p:sp>
      <p:sp>
        <p:nvSpPr>
          <p:cNvPr id="12" name="正方形/長方形 11">
            <a:extLst>
              <a:ext uri="{FF2B5EF4-FFF2-40B4-BE49-F238E27FC236}">
                <a16:creationId xmlns:a16="http://schemas.microsoft.com/office/drawing/2014/main" id="{A1B3369E-39AF-44A6-A131-EF7793E1EE42}"/>
              </a:ext>
            </a:extLst>
          </p:cNvPr>
          <p:cNvSpPr/>
          <p:nvPr/>
        </p:nvSpPr>
        <p:spPr>
          <a:xfrm>
            <a:off x="-729829" y="1698637"/>
            <a:ext cx="13008915" cy="1221579"/>
          </a:xfrm>
          <a:prstGeom prst="rect">
            <a:avLst/>
          </a:prstGeom>
          <a:solidFill>
            <a:srgbClr val="004098"/>
          </a:solidFill>
        </p:spPr>
        <p:txBody>
          <a:bodyPr wrap="square">
            <a:spAutoFit/>
          </a:bodyPr>
          <a:lstStyle/>
          <a:p>
            <a:pPr defTabSz="914394"/>
            <a:endParaRPr lang="en-US" altLang="ja-JP" sz="4000" dirty="0">
              <a:solidFill>
                <a:srgbClr val="FFFFFF"/>
              </a:solidFill>
              <a:latin typeface="游ゴシック" panose="020F0502020204030204"/>
              <a:ea typeface="游ゴシック" panose="020B0400000000000000" pitchFamily="50" charset="-128"/>
            </a:endParaRPr>
          </a:p>
        </p:txBody>
      </p:sp>
      <p:sp>
        <p:nvSpPr>
          <p:cNvPr id="3" name="字幕 2">
            <a:extLst>
              <a:ext uri="{FF2B5EF4-FFF2-40B4-BE49-F238E27FC236}">
                <a16:creationId xmlns:a16="http://schemas.microsoft.com/office/drawing/2014/main" id="{BCE8CA89-E2BE-4305-9D3F-7ACB80D12376}"/>
              </a:ext>
            </a:extLst>
          </p:cNvPr>
          <p:cNvSpPr>
            <a:spLocks noGrp="1"/>
          </p:cNvSpPr>
          <p:nvPr>
            <p:ph type="subTitle" idx="1"/>
          </p:nvPr>
        </p:nvSpPr>
        <p:spPr>
          <a:xfrm>
            <a:off x="7790644" y="2023726"/>
            <a:ext cx="1867946" cy="834590"/>
          </a:xfrm>
          <a:noFill/>
          <a:ln>
            <a:noFill/>
          </a:ln>
        </p:spPr>
        <p:txBody>
          <a:bodyPr>
            <a:normAutofit fontScale="92500" lnSpcReduction="20000"/>
          </a:bodyPr>
          <a:lstStyle/>
          <a:p>
            <a:pPr algn="l"/>
            <a:r>
              <a:rPr lang="ja-JP" altLang="en-US" sz="2800" b="1" dirty="0">
                <a:solidFill>
                  <a:srgbClr val="FFFFFF"/>
                </a:solidFill>
              </a:rPr>
              <a:t>北海道</a:t>
            </a:r>
            <a:endParaRPr lang="en-US" altLang="ja-JP" sz="2800" b="1" dirty="0">
              <a:solidFill>
                <a:srgbClr val="FFFFFF"/>
              </a:solidFill>
            </a:endParaRPr>
          </a:p>
          <a:p>
            <a:pPr algn="l"/>
            <a:r>
              <a:rPr lang="ja-JP" altLang="en-US" sz="2800" b="1" dirty="0">
                <a:solidFill>
                  <a:srgbClr val="FFFFFF"/>
                </a:solidFill>
              </a:rPr>
              <a:t>　第</a:t>
            </a:r>
            <a:r>
              <a:rPr lang="en-US" altLang="ja-JP" sz="2800" b="1" dirty="0">
                <a:solidFill>
                  <a:srgbClr val="FFFFFF"/>
                </a:solidFill>
              </a:rPr>
              <a:t>10</a:t>
            </a:r>
            <a:r>
              <a:rPr lang="ja-JP" altLang="en-US" sz="2800" b="1" dirty="0">
                <a:solidFill>
                  <a:srgbClr val="FFFFFF"/>
                </a:solidFill>
              </a:rPr>
              <a:t>区</a:t>
            </a:r>
          </a:p>
        </p:txBody>
      </p:sp>
      <p:sp>
        <p:nvSpPr>
          <p:cNvPr id="11" name="正方形/長方形 10">
            <a:extLst>
              <a:ext uri="{FF2B5EF4-FFF2-40B4-BE49-F238E27FC236}">
                <a16:creationId xmlns:a16="http://schemas.microsoft.com/office/drawing/2014/main" id="{134075C2-B434-42F0-AB05-317B57B6E607}"/>
              </a:ext>
            </a:extLst>
          </p:cNvPr>
          <p:cNvSpPr/>
          <p:nvPr/>
        </p:nvSpPr>
        <p:spPr>
          <a:xfrm>
            <a:off x="365693" y="1892830"/>
            <a:ext cx="8908272" cy="2000548"/>
          </a:xfrm>
          <a:prstGeom prst="rect">
            <a:avLst/>
          </a:prstGeom>
        </p:spPr>
        <p:txBody>
          <a:bodyPr wrap="square">
            <a:spAutoFit/>
          </a:bodyPr>
          <a:lstStyle/>
          <a:p>
            <a:pPr defTabSz="914394"/>
            <a:r>
              <a:rPr lang="ja-JP" altLang="en-US" sz="4400" b="1" dirty="0">
                <a:solidFill>
                  <a:srgbClr val="FFFFFF"/>
                </a:solidFill>
                <a:latin typeface="游ゴシック" panose="020F0502020204030204"/>
                <a:ea typeface="游ゴシック" panose="020B0400000000000000" pitchFamily="50" charset="-128"/>
              </a:rPr>
              <a:t>街頭演説</a:t>
            </a:r>
            <a:endParaRPr lang="en-US" altLang="ja-JP" sz="4400" b="1" dirty="0">
              <a:solidFill>
                <a:srgbClr val="FFFFFF"/>
              </a:solidFill>
              <a:latin typeface="游ゴシック" panose="020F0502020204030204"/>
              <a:ea typeface="游ゴシック" panose="020B0400000000000000" pitchFamily="50" charset="-128"/>
            </a:endParaRPr>
          </a:p>
          <a:p>
            <a:pPr defTabSz="914394"/>
            <a:r>
              <a:rPr lang="ja-JP" altLang="en-US" sz="8000" b="1" dirty="0">
                <a:solidFill>
                  <a:srgbClr val="FFFFFF"/>
                </a:solidFill>
                <a:latin typeface="游ゴシック" panose="020F0502020204030204"/>
                <a:ea typeface="游ゴシック" panose="020B0400000000000000" pitchFamily="50" charset="-128"/>
              </a:rPr>
              <a:t>　　　</a:t>
            </a:r>
            <a:endParaRPr lang="en-US" altLang="ja-JP" sz="8000" b="1" dirty="0">
              <a:solidFill>
                <a:srgbClr val="FFFFFF"/>
              </a:solidFill>
              <a:latin typeface="游ゴシック" panose="020F0502020204030204"/>
              <a:ea typeface="游ゴシック" panose="020B0400000000000000" pitchFamily="50" charset="-128"/>
            </a:endParaRPr>
          </a:p>
        </p:txBody>
      </p:sp>
      <p:sp>
        <p:nvSpPr>
          <p:cNvPr id="17" name="四角形: 角を丸くする 16">
            <a:extLst>
              <a:ext uri="{FF2B5EF4-FFF2-40B4-BE49-F238E27FC236}">
                <a16:creationId xmlns:a16="http://schemas.microsoft.com/office/drawing/2014/main" id="{F7CF1352-2160-456C-980E-DAAB9F2B0377}"/>
              </a:ext>
            </a:extLst>
          </p:cNvPr>
          <p:cNvSpPr/>
          <p:nvPr/>
        </p:nvSpPr>
        <p:spPr>
          <a:xfrm>
            <a:off x="488082" y="201625"/>
            <a:ext cx="2815498" cy="1323404"/>
          </a:xfrm>
          <a:prstGeom prst="roundRect">
            <a:avLst/>
          </a:prstGeom>
          <a:solidFill>
            <a:srgbClr val="00C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94"/>
            <a:r>
              <a:rPr lang="en-US" altLang="ja-JP" sz="5990" b="1" dirty="0">
                <a:solidFill>
                  <a:prstClr val="black"/>
                </a:solidFill>
                <a:latin typeface="游ゴシック" panose="020F0502020204030204"/>
                <a:ea typeface="游ゴシック" panose="020B0400000000000000" pitchFamily="50" charset="-128"/>
              </a:rPr>
              <a:t>10.27</a:t>
            </a:r>
            <a:endParaRPr lang="ja-JP" altLang="en-US" sz="5990" b="1" dirty="0">
              <a:solidFill>
                <a:prstClr val="black"/>
              </a:solidFill>
              <a:latin typeface="游ゴシック" panose="020F0502020204030204"/>
              <a:ea typeface="游ゴシック" panose="020B0400000000000000" pitchFamily="50" charset="-128"/>
            </a:endParaRPr>
          </a:p>
        </p:txBody>
      </p:sp>
      <p:sp>
        <p:nvSpPr>
          <p:cNvPr id="18" name="正方形/長方形 17">
            <a:extLst>
              <a:ext uri="{FF2B5EF4-FFF2-40B4-BE49-F238E27FC236}">
                <a16:creationId xmlns:a16="http://schemas.microsoft.com/office/drawing/2014/main" id="{28392517-7AD6-4491-8603-4D5A54ECFE65}"/>
              </a:ext>
            </a:extLst>
          </p:cNvPr>
          <p:cNvSpPr/>
          <p:nvPr/>
        </p:nvSpPr>
        <p:spPr>
          <a:xfrm rot="16200000">
            <a:off x="2371485" y="664690"/>
            <a:ext cx="1107996" cy="369322"/>
          </a:xfrm>
          <a:prstGeom prst="rect">
            <a:avLst/>
          </a:prstGeom>
        </p:spPr>
        <p:txBody>
          <a:bodyPr vert="vert" wrap="square">
            <a:spAutoFit/>
          </a:bodyPr>
          <a:lstStyle/>
          <a:p>
            <a:pPr defTabSz="914394"/>
            <a:r>
              <a:rPr lang="en-US" altLang="ja-JP" sz="2000" b="1" dirty="0">
                <a:solidFill>
                  <a:prstClr val="black"/>
                </a:solidFill>
                <a:latin typeface="游ゴシック" panose="020F0502020204030204"/>
                <a:ea typeface="游ゴシック" panose="020B0400000000000000" pitchFamily="50" charset="-128"/>
              </a:rPr>
              <a:t>WED</a:t>
            </a:r>
          </a:p>
        </p:txBody>
      </p:sp>
      <p:sp>
        <p:nvSpPr>
          <p:cNvPr id="19" name="正方形/長方形 18">
            <a:extLst>
              <a:ext uri="{FF2B5EF4-FFF2-40B4-BE49-F238E27FC236}">
                <a16:creationId xmlns:a16="http://schemas.microsoft.com/office/drawing/2014/main" id="{83114F64-6EC5-4DFB-B840-E555EB213E55}"/>
              </a:ext>
            </a:extLst>
          </p:cNvPr>
          <p:cNvSpPr/>
          <p:nvPr/>
        </p:nvSpPr>
        <p:spPr>
          <a:xfrm>
            <a:off x="3846505" y="4742771"/>
            <a:ext cx="4967748" cy="1569660"/>
          </a:xfrm>
          <a:prstGeom prst="rect">
            <a:avLst/>
          </a:prstGeom>
        </p:spPr>
        <p:txBody>
          <a:bodyPr wrap="square">
            <a:spAutoFit/>
          </a:bodyPr>
          <a:lstStyle/>
          <a:p>
            <a:pPr defTabSz="914394"/>
            <a:r>
              <a:rPr lang="ja-JP" altLang="en-US" sz="4800" b="1" dirty="0">
                <a:solidFill>
                  <a:prstClr val="black"/>
                </a:solidFill>
                <a:latin typeface="游ゴシック" panose="020F0502020204030204"/>
                <a:ea typeface="游ゴシック" panose="020B0400000000000000" pitchFamily="50" charset="-128"/>
              </a:rPr>
              <a:t>神谷ひろし</a:t>
            </a:r>
            <a:endParaRPr lang="en-US" altLang="ja-JP" sz="4800" b="1" dirty="0">
              <a:solidFill>
                <a:prstClr val="black"/>
              </a:solidFill>
              <a:latin typeface="游ゴシック" panose="020F0502020204030204"/>
              <a:ea typeface="游ゴシック" panose="020B0400000000000000" pitchFamily="50" charset="-128"/>
            </a:endParaRPr>
          </a:p>
          <a:p>
            <a:pPr defTabSz="914394"/>
            <a:r>
              <a:rPr lang="ja-JP" altLang="en-US" sz="4800" b="1" dirty="0">
                <a:solidFill>
                  <a:prstClr val="black"/>
                </a:solidFill>
                <a:latin typeface="游ゴシック" panose="020F0502020204030204"/>
                <a:ea typeface="游ゴシック" panose="020B0400000000000000" pitchFamily="50" charset="-128"/>
              </a:rPr>
              <a:t>　　</a:t>
            </a:r>
            <a:r>
              <a:rPr lang="en-US" altLang="ja-JP" sz="4800" b="1" dirty="0">
                <a:solidFill>
                  <a:prstClr val="black"/>
                </a:solidFill>
                <a:latin typeface="游ゴシック" panose="020F0502020204030204"/>
                <a:ea typeface="游ゴシック" panose="020B0400000000000000" pitchFamily="50" charset="-128"/>
              </a:rPr>
              <a:t>×</a:t>
            </a:r>
            <a:r>
              <a:rPr lang="ja-JP" altLang="en-US" sz="4800" b="1" dirty="0">
                <a:solidFill>
                  <a:prstClr val="black"/>
                </a:solidFill>
                <a:latin typeface="游ゴシック" panose="020F0502020204030204"/>
                <a:ea typeface="游ゴシック" panose="020B0400000000000000" pitchFamily="50" charset="-128"/>
              </a:rPr>
              <a:t>蓮舫</a:t>
            </a:r>
          </a:p>
        </p:txBody>
      </p:sp>
      <p:pic>
        <p:nvPicPr>
          <p:cNvPr id="4" name="図 3">
            <a:extLst>
              <a:ext uri="{FF2B5EF4-FFF2-40B4-BE49-F238E27FC236}">
                <a16:creationId xmlns:a16="http://schemas.microsoft.com/office/drawing/2014/main" id="{EBDB1427-7D5F-43ED-BB12-0A3083E23C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4647" y="131450"/>
            <a:ext cx="4439565" cy="1443761"/>
          </a:xfrm>
          <a:prstGeom prst="rect">
            <a:avLst/>
          </a:prstGeom>
        </p:spPr>
      </p:pic>
      <p:pic>
        <p:nvPicPr>
          <p:cNvPr id="6" name="図 5">
            <a:extLst>
              <a:ext uri="{FF2B5EF4-FFF2-40B4-BE49-F238E27FC236}">
                <a16:creationId xmlns:a16="http://schemas.microsoft.com/office/drawing/2014/main" id="{DE2180B9-900F-45A0-946F-044C329589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9009" y="201624"/>
            <a:ext cx="1309690" cy="1295454"/>
          </a:xfrm>
          <a:prstGeom prst="rect">
            <a:avLst/>
          </a:prstGeom>
        </p:spPr>
      </p:pic>
    </p:spTree>
    <p:extLst>
      <p:ext uri="{BB962C8B-B14F-4D97-AF65-F5344CB8AC3E}">
        <p14:creationId xmlns:p14="http://schemas.microsoft.com/office/powerpoint/2010/main" val="1490396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haikei-b.jpg" descr="haikei-b.jpg"/>
          <p:cNvPicPr>
            <a:picLocks noChangeAspect="1"/>
          </p:cNvPicPr>
          <p:nvPr/>
        </p:nvPicPr>
        <p:blipFill rotWithShape="1">
          <a:blip r:embed="rId2"/>
          <a:srcRect b="21297"/>
          <a:stretch/>
        </p:blipFill>
        <p:spPr>
          <a:xfrm>
            <a:off x="161" y="0"/>
            <a:ext cx="12183549" cy="6780465"/>
          </a:xfrm>
          <a:prstGeom prst="rect">
            <a:avLst/>
          </a:prstGeom>
          <a:ln w="3175">
            <a:miter lim="400000"/>
          </a:ln>
        </p:spPr>
      </p:pic>
      <p:sp>
        <p:nvSpPr>
          <p:cNvPr id="120" name="四角形"/>
          <p:cNvSpPr/>
          <p:nvPr/>
        </p:nvSpPr>
        <p:spPr>
          <a:xfrm>
            <a:off x="4563219" y="937200"/>
            <a:ext cx="7628622" cy="4983601"/>
          </a:xfrm>
          <a:prstGeom prst="rect">
            <a:avLst/>
          </a:prstGeom>
          <a:solidFill>
            <a:srgbClr val="FFFFFF"/>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b="1">
              <a:latin typeface="Yu Gothic" panose="020B0400000000000000" pitchFamily="34" charset="-128"/>
              <a:ea typeface="Yu Gothic" panose="020B0400000000000000" pitchFamily="34" charset="-128"/>
            </a:endParaRPr>
          </a:p>
        </p:txBody>
      </p:sp>
      <p:sp>
        <p:nvSpPr>
          <p:cNvPr id="121" name="○○県第8区"/>
          <p:cNvSpPr txBox="1"/>
          <p:nvPr/>
        </p:nvSpPr>
        <p:spPr>
          <a:xfrm>
            <a:off x="5371393" y="1087952"/>
            <a:ext cx="3600676" cy="64923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870" tIns="44870" rIns="44870" bIns="44870" anchor="ctr">
            <a:spAutoFit/>
          </a:bodyPr>
          <a:lstStyle>
            <a:lvl1pPr algn="l">
              <a:defRPr sz="3700">
                <a:solidFill>
                  <a:srgbClr val="003E91"/>
                </a:solidFill>
                <a:latin typeface="游ゴシック体 ボールド"/>
                <a:ea typeface="游ゴシック体 ボールド"/>
                <a:cs typeface="游ゴシック体 ボールド"/>
                <a:sym typeface="游ゴシック体 ボールド"/>
              </a:defRPr>
            </a:lvl1pPr>
          </a:lstStyle>
          <a:p>
            <a:r>
              <a:rPr lang="ja-JP" altLang="en-US" sz="3630" b="1" dirty="0">
                <a:latin typeface="Yu Gothic" panose="020B0400000000000000" pitchFamily="34" charset="-128"/>
                <a:ea typeface="Yu Gothic" panose="020B0400000000000000" pitchFamily="34" charset="-128"/>
              </a:rPr>
              <a:t>北海道</a:t>
            </a:r>
            <a:r>
              <a:rPr sz="3630" b="1" dirty="0">
                <a:latin typeface="Yu Gothic" panose="020B0400000000000000" pitchFamily="34" charset="-128"/>
                <a:ea typeface="Yu Gothic" panose="020B0400000000000000" pitchFamily="34" charset="-128"/>
              </a:rPr>
              <a:t>第</a:t>
            </a:r>
            <a:r>
              <a:rPr lang="en-US" altLang="ja-JP" sz="3630" b="1" dirty="0">
                <a:latin typeface="Yu Gothic" panose="020B0400000000000000" pitchFamily="34" charset="-128"/>
                <a:ea typeface="Yu Gothic" panose="020B0400000000000000" pitchFamily="34" charset="-128"/>
              </a:rPr>
              <a:t>10</a:t>
            </a:r>
            <a:r>
              <a:rPr sz="3630" b="1" dirty="0">
                <a:latin typeface="Yu Gothic" panose="020B0400000000000000" pitchFamily="34" charset="-128"/>
                <a:ea typeface="Yu Gothic" panose="020B0400000000000000" pitchFamily="34" charset="-128"/>
              </a:rPr>
              <a:t>区</a:t>
            </a:r>
          </a:p>
        </p:txBody>
      </p:sp>
      <p:sp>
        <p:nvSpPr>
          <p:cNvPr id="122" name="高橋ゆうすけ"/>
          <p:cNvSpPr txBox="1"/>
          <p:nvPr/>
        </p:nvSpPr>
        <p:spPr>
          <a:xfrm>
            <a:off x="5341568" y="1653103"/>
            <a:ext cx="5772152" cy="109627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4870" tIns="44870" rIns="44870" bIns="44870" anchor="ctr">
            <a:spAutoFit/>
          </a:bodyPr>
          <a:lstStyle>
            <a:lvl1pPr algn="l">
              <a:defRPr sz="7000">
                <a:solidFill>
                  <a:srgbClr val="003E91"/>
                </a:solidFill>
                <a:latin typeface="游ゴシック体 ボールド"/>
                <a:ea typeface="游ゴシック体 ボールド"/>
                <a:cs typeface="游ゴシック体 ボールド"/>
                <a:sym typeface="游ゴシック体 ボールド"/>
              </a:defRPr>
            </a:lvl1pPr>
          </a:lstStyle>
          <a:p>
            <a:r>
              <a:rPr lang="ja-JP" altLang="en-US" sz="6535" b="1" dirty="0">
                <a:latin typeface="Yu Gothic" panose="020B0400000000000000" pitchFamily="34" charset="-128"/>
                <a:ea typeface="Yu Gothic" panose="020B0400000000000000" pitchFamily="34" charset="-128"/>
              </a:rPr>
              <a:t>神谷　裕</a:t>
            </a:r>
            <a:endParaRPr sz="6535" b="1" dirty="0">
              <a:latin typeface="Yu Gothic" panose="020B0400000000000000" pitchFamily="34" charset="-128"/>
              <a:ea typeface="Yu Gothic" panose="020B0400000000000000" pitchFamily="34" charset="-128"/>
            </a:endParaRPr>
          </a:p>
        </p:txBody>
      </p:sp>
      <p:sp>
        <p:nvSpPr>
          <p:cNvPr id="123" name="10月28日の街宣日程"/>
          <p:cNvSpPr txBox="1"/>
          <p:nvPr/>
        </p:nvSpPr>
        <p:spPr>
          <a:xfrm>
            <a:off x="5341570" y="2670019"/>
            <a:ext cx="5772151" cy="7050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870" tIns="44870" rIns="44870" bIns="44870" anchor="ctr">
            <a:spAutoFit/>
          </a:bodyPr>
          <a:lstStyle/>
          <a:p>
            <a:pPr algn="l">
              <a:defRPr sz="4000">
                <a:solidFill>
                  <a:srgbClr val="003E91"/>
                </a:solidFill>
                <a:latin typeface="游ゴシック体 ボールド"/>
                <a:ea typeface="游ゴシック体 ボールド"/>
                <a:cs typeface="游ゴシック体 ボールド"/>
                <a:sym typeface="游ゴシック体 ボールド"/>
              </a:defRPr>
            </a:pPr>
            <a:r>
              <a:rPr sz="3993" b="1" dirty="0">
                <a:latin typeface="Yu Gothic" panose="020B0400000000000000" pitchFamily="34" charset="-128"/>
                <a:ea typeface="Yu Gothic" panose="020B0400000000000000" pitchFamily="34" charset="-128"/>
              </a:rPr>
              <a:t>10</a:t>
            </a:r>
            <a:r>
              <a:rPr sz="3267" b="1" dirty="0">
                <a:latin typeface="Yu Gothic" panose="020B0400000000000000" pitchFamily="34" charset="-128"/>
                <a:ea typeface="Yu Gothic" panose="020B0400000000000000" pitchFamily="34" charset="-128"/>
              </a:rPr>
              <a:t>月</a:t>
            </a:r>
            <a:r>
              <a:rPr lang="en-US" altLang="ja-JP" sz="3993" b="1" dirty="0">
                <a:latin typeface="Yu Gothic" panose="020B0400000000000000" pitchFamily="34" charset="-128"/>
                <a:ea typeface="Yu Gothic" panose="020B0400000000000000" pitchFamily="34" charset="-128"/>
              </a:rPr>
              <a:t>20</a:t>
            </a:r>
            <a:r>
              <a:rPr sz="3267" b="1" dirty="0">
                <a:latin typeface="Yu Gothic" panose="020B0400000000000000" pitchFamily="34" charset="-128"/>
                <a:ea typeface="Yu Gothic" panose="020B0400000000000000" pitchFamily="34" charset="-128"/>
              </a:rPr>
              <a:t>日</a:t>
            </a:r>
            <a:r>
              <a:rPr sz="3993" b="1" dirty="0">
                <a:latin typeface="Yu Gothic" panose="020B0400000000000000" pitchFamily="34" charset="-128"/>
                <a:ea typeface="Yu Gothic" panose="020B0400000000000000" pitchFamily="34" charset="-128"/>
              </a:rPr>
              <a:t>の街宣日程</a:t>
            </a:r>
          </a:p>
        </p:txBody>
      </p:sp>
      <p:sp>
        <p:nvSpPr>
          <p:cNvPr id="124" name="❶10:30-11:00…"/>
          <p:cNvSpPr txBox="1"/>
          <p:nvPr/>
        </p:nvSpPr>
        <p:spPr>
          <a:xfrm>
            <a:off x="5341569" y="4172186"/>
            <a:ext cx="1653545" cy="104831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870" tIns="44870" rIns="44870" bIns="44870" anchor="ctr">
            <a:spAutoFit/>
          </a:bodyPr>
          <a:lstStyle/>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178" b="1" dirty="0">
                <a:latin typeface="Yu Gothic" panose="020B0400000000000000" pitchFamily="34" charset="-128"/>
                <a:ea typeface="Yu Gothic" panose="020B0400000000000000" pitchFamily="34" charset="-128"/>
              </a:rPr>
              <a:t>❶</a:t>
            </a:r>
            <a:r>
              <a:rPr lang="en-US" altLang="ja-JP" sz="2178" b="1" dirty="0">
                <a:latin typeface="Yu Gothic" panose="020B0400000000000000" pitchFamily="34" charset="-128"/>
                <a:ea typeface="Yu Gothic" panose="020B0400000000000000" pitchFamily="34" charset="-128"/>
              </a:rPr>
              <a:t>12:05</a:t>
            </a:r>
            <a:r>
              <a:rPr lang="ja-JP" altLang="en-US" sz="2178" b="1" dirty="0">
                <a:latin typeface="Yu Gothic" panose="020B0400000000000000" pitchFamily="34" charset="-128"/>
                <a:ea typeface="Yu Gothic" panose="020B0400000000000000" pitchFamily="34" charset="-128"/>
              </a:rPr>
              <a:t>頃～</a:t>
            </a:r>
            <a:endParaRPr sz="2178"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sz="2178" b="1" dirty="0">
                <a:latin typeface="Yu Gothic" panose="020B0400000000000000" pitchFamily="34" charset="-128"/>
                <a:ea typeface="Yu Gothic" panose="020B0400000000000000" pitchFamily="34" charset="-128"/>
              </a:rPr>
              <a:t>❷</a:t>
            </a:r>
            <a:r>
              <a:rPr lang="en-US" sz="2178" b="1" dirty="0">
                <a:latin typeface="Yu Gothic" panose="020B0400000000000000" pitchFamily="34" charset="-128"/>
                <a:ea typeface="Yu Gothic" panose="020B0400000000000000" pitchFamily="34" charset="-128"/>
              </a:rPr>
              <a:t>14:</a:t>
            </a:r>
            <a:r>
              <a:rPr lang="en-US" altLang="ja-JP" sz="2178" b="1" dirty="0">
                <a:latin typeface="Yu Gothic" panose="020B0400000000000000" pitchFamily="34" charset="-128"/>
                <a:ea typeface="Yu Gothic" panose="020B0400000000000000" pitchFamily="34" charset="-128"/>
              </a:rPr>
              <a:t>25</a:t>
            </a:r>
            <a:r>
              <a:rPr lang="ja-JP" altLang="en-US" sz="2178" b="1" dirty="0">
                <a:latin typeface="Yu Gothic" panose="020B0400000000000000" pitchFamily="34" charset="-128"/>
                <a:ea typeface="Yu Gothic" panose="020B0400000000000000" pitchFamily="34" charset="-128"/>
              </a:rPr>
              <a:t>頃～</a:t>
            </a:r>
            <a:endParaRPr sz="2178" b="1" dirty="0">
              <a:latin typeface="Yu Gothic" panose="020B0400000000000000" pitchFamily="34" charset="-128"/>
              <a:ea typeface="Yu Gothic" panose="020B0400000000000000" pitchFamily="34" charset="-128"/>
            </a:endParaRPr>
          </a:p>
        </p:txBody>
      </p:sp>
      <p:sp>
        <p:nvSpPr>
          <p:cNvPr id="125" name="線"/>
          <p:cNvSpPr/>
          <p:nvPr/>
        </p:nvSpPr>
        <p:spPr>
          <a:xfrm>
            <a:off x="5371393" y="3433835"/>
            <a:ext cx="4546794" cy="0"/>
          </a:xfrm>
          <a:prstGeom prst="line">
            <a:avLst/>
          </a:prstGeom>
          <a:ln w="25400">
            <a:solidFill>
              <a:srgbClr val="003E91"/>
            </a:solidFill>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15" b="1">
              <a:latin typeface="Yu Gothic" panose="020B0400000000000000" pitchFamily="34" charset="-128"/>
              <a:ea typeface="Yu Gothic" panose="020B0400000000000000" pitchFamily="34" charset="-128"/>
            </a:endParaRPr>
          </a:p>
        </p:txBody>
      </p:sp>
      <p:sp>
        <p:nvSpPr>
          <p:cNvPr id="126" name="〇〇駅…"/>
          <p:cNvSpPr txBox="1"/>
          <p:nvPr/>
        </p:nvSpPr>
        <p:spPr>
          <a:xfrm>
            <a:off x="7314003" y="4179656"/>
            <a:ext cx="3158764" cy="104831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870" tIns="44870" rIns="44870" bIns="44870" anchor="ctr">
            <a:spAutoFit/>
          </a:bodyPr>
          <a:lstStyle/>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178" b="1" dirty="0">
                <a:latin typeface="Yu Gothic" panose="020B0400000000000000" pitchFamily="34" charset="-128"/>
                <a:ea typeface="Yu Gothic" panose="020B0400000000000000" pitchFamily="34" charset="-128"/>
              </a:rPr>
              <a:t>栗山町役場前</a:t>
            </a:r>
            <a:endParaRPr sz="2178"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178" b="1" dirty="0">
                <a:latin typeface="Yu Gothic" panose="020B0400000000000000" pitchFamily="34" charset="-128"/>
                <a:ea typeface="Yu Gothic" panose="020B0400000000000000" pitchFamily="34" charset="-128"/>
              </a:rPr>
              <a:t>コープ札幌夕張店さん前</a:t>
            </a:r>
          </a:p>
        </p:txBody>
      </p:sp>
      <p:pic>
        <p:nvPicPr>
          <p:cNvPr id="3" name="図 2">
            <a:extLst>
              <a:ext uri="{FF2B5EF4-FFF2-40B4-BE49-F238E27FC236}">
                <a16:creationId xmlns:a16="http://schemas.microsoft.com/office/drawing/2014/main" id="{8E7464D6-E610-4A55-9DB4-00585DF25AC9}"/>
              </a:ext>
            </a:extLst>
          </p:cNvPr>
          <p:cNvPicPr>
            <a:picLocks noChangeAspect="1"/>
          </p:cNvPicPr>
          <p:nvPr/>
        </p:nvPicPr>
        <p:blipFill>
          <a:blip r:embed="rId3"/>
          <a:stretch>
            <a:fillRect/>
          </a:stretch>
        </p:blipFill>
        <p:spPr>
          <a:xfrm>
            <a:off x="12970" y="317503"/>
            <a:ext cx="5182698" cy="6145457"/>
          </a:xfrm>
          <a:prstGeom prst="rect">
            <a:avLst/>
          </a:prstGeom>
        </p:spPr>
      </p:pic>
      <p:sp>
        <p:nvSpPr>
          <p:cNvPr id="4" name="テキスト ボックス 3">
            <a:extLst>
              <a:ext uri="{FF2B5EF4-FFF2-40B4-BE49-F238E27FC236}">
                <a16:creationId xmlns:a16="http://schemas.microsoft.com/office/drawing/2014/main" id="{2C536F00-9706-4925-BC0C-361E950C3B4A}"/>
              </a:ext>
            </a:extLst>
          </p:cNvPr>
          <p:cNvSpPr txBox="1"/>
          <p:nvPr/>
        </p:nvSpPr>
        <p:spPr>
          <a:xfrm>
            <a:off x="5341568" y="5980815"/>
            <a:ext cx="6507532" cy="461665"/>
          </a:xfrm>
          <a:prstGeom prst="rect">
            <a:avLst/>
          </a:prstGeom>
          <a:noFill/>
        </p:spPr>
        <p:txBody>
          <a:bodyPr wrap="square" rtlCol="0">
            <a:spAutoFit/>
          </a:bodyPr>
          <a:lstStyle/>
          <a:p>
            <a:r>
              <a:rPr kumimoji="1" lang="en-US" altLang="ja-JP" sz="1200" dirty="0">
                <a:ea typeface="Meiryo UI" panose="020B0604030504040204" pitchFamily="50" charset="-128"/>
              </a:rPr>
              <a:t>※</a:t>
            </a:r>
            <a:r>
              <a:rPr kumimoji="1" lang="ja-JP" altLang="en-US" sz="1200" dirty="0">
                <a:ea typeface="Meiryo UI" panose="020B0604030504040204" pitchFamily="50" charset="-128"/>
              </a:rPr>
              <a:t>新型コロナ感染状況、また交通事情等により予定が変更となる場合がありますのでご了承願います。</a:t>
            </a:r>
            <a:endParaRPr kumimoji="1" lang="en-US" altLang="ja-JP" sz="1200" dirty="0">
              <a:ea typeface="Meiryo UI" panose="020B0604030504040204" pitchFamily="50" charset="-128"/>
            </a:endParaRPr>
          </a:p>
          <a:p>
            <a:r>
              <a:rPr lang="en-US" altLang="ja-JP" sz="1200" dirty="0">
                <a:ea typeface="Meiryo UI" panose="020B0604030504040204" pitchFamily="50" charset="-128"/>
              </a:rPr>
              <a:t>※</a:t>
            </a:r>
            <a:r>
              <a:rPr lang="ja-JP" altLang="en-US" sz="1200" dirty="0">
                <a:ea typeface="Meiryo UI" panose="020B0604030504040204" pitchFamily="50" charset="-128"/>
              </a:rPr>
              <a:t>感染症対策として、マスク着用・ソーシャルディスタンスを十分に確保し、ご清聴ください。</a:t>
            </a:r>
            <a:endParaRPr kumimoji="1" lang="ja-JP" altLang="en-US" sz="1200" dirty="0">
              <a:ea typeface="Meiryo UI" panose="020B0604030504040204" pitchFamily="50" charset="-128"/>
            </a:endParaRPr>
          </a:p>
        </p:txBody>
      </p:sp>
      <p:sp>
        <p:nvSpPr>
          <p:cNvPr id="128" name="四角形"/>
          <p:cNvSpPr/>
          <p:nvPr/>
        </p:nvSpPr>
        <p:spPr>
          <a:xfrm>
            <a:off x="8292" y="0"/>
            <a:ext cx="12172705" cy="422991"/>
          </a:xfrm>
          <a:prstGeom prst="rect">
            <a:avLst/>
          </a:prstGeom>
          <a:solidFill>
            <a:srgbClr val="003E91"/>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a:p>
        </p:txBody>
      </p:sp>
      <p:sp>
        <p:nvSpPr>
          <p:cNvPr id="129" name="四角形"/>
          <p:cNvSpPr/>
          <p:nvPr/>
        </p:nvSpPr>
        <p:spPr>
          <a:xfrm>
            <a:off x="159" y="6435010"/>
            <a:ext cx="12183550" cy="422991"/>
          </a:xfrm>
          <a:prstGeom prst="rect">
            <a:avLst/>
          </a:prstGeom>
          <a:solidFill>
            <a:srgbClr val="003E91"/>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a:p>
        </p:txBody>
      </p:sp>
    </p:spTree>
    <p:extLst>
      <p:ext uri="{BB962C8B-B14F-4D97-AF65-F5344CB8AC3E}">
        <p14:creationId xmlns:p14="http://schemas.microsoft.com/office/powerpoint/2010/main" val="663906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haikei-b.jpg" descr="haikei-b.jpg"/>
          <p:cNvPicPr>
            <a:picLocks noChangeAspect="1"/>
          </p:cNvPicPr>
          <p:nvPr/>
        </p:nvPicPr>
        <p:blipFill rotWithShape="1">
          <a:blip r:embed="rId2"/>
          <a:srcRect b="21297"/>
          <a:stretch/>
        </p:blipFill>
        <p:spPr>
          <a:xfrm>
            <a:off x="161" y="0"/>
            <a:ext cx="12183549" cy="6780465"/>
          </a:xfrm>
          <a:prstGeom prst="rect">
            <a:avLst/>
          </a:prstGeom>
          <a:ln w="3175">
            <a:miter lim="400000"/>
          </a:ln>
        </p:spPr>
      </p:pic>
      <p:sp>
        <p:nvSpPr>
          <p:cNvPr id="120" name="四角形"/>
          <p:cNvSpPr/>
          <p:nvPr/>
        </p:nvSpPr>
        <p:spPr>
          <a:xfrm>
            <a:off x="4550408" y="937199"/>
            <a:ext cx="7628622" cy="4983601"/>
          </a:xfrm>
          <a:prstGeom prst="rect">
            <a:avLst/>
          </a:prstGeom>
          <a:solidFill>
            <a:srgbClr val="FFFFFF"/>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b="1">
              <a:latin typeface="Yu Gothic" panose="020B0400000000000000" pitchFamily="34" charset="-128"/>
              <a:ea typeface="Yu Gothic" panose="020B0400000000000000" pitchFamily="34" charset="-128"/>
            </a:endParaRPr>
          </a:p>
        </p:txBody>
      </p:sp>
      <p:sp>
        <p:nvSpPr>
          <p:cNvPr id="121" name="○○県第8区"/>
          <p:cNvSpPr txBox="1"/>
          <p:nvPr/>
        </p:nvSpPr>
        <p:spPr>
          <a:xfrm>
            <a:off x="5336888" y="1027383"/>
            <a:ext cx="3600676" cy="64923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870" tIns="44870" rIns="44870" bIns="44870" anchor="ctr">
            <a:spAutoFit/>
          </a:bodyPr>
          <a:lstStyle>
            <a:lvl1pPr algn="l">
              <a:defRPr sz="3700">
                <a:solidFill>
                  <a:srgbClr val="003E91"/>
                </a:solidFill>
                <a:latin typeface="游ゴシック体 ボールド"/>
                <a:ea typeface="游ゴシック体 ボールド"/>
                <a:cs typeface="游ゴシック体 ボールド"/>
                <a:sym typeface="游ゴシック体 ボールド"/>
              </a:defRPr>
            </a:lvl1pPr>
          </a:lstStyle>
          <a:p>
            <a:r>
              <a:rPr lang="ja-JP" altLang="en-US" sz="3630" b="1" dirty="0">
                <a:latin typeface="Yu Gothic" panose="020B0400000000000000" pitchFamily="34" charset="-128"/>
                <a:ea typeface="Yu Gothic" panose="020B0400000000000000" pitchFamily="34" charset="-128"/>
              </a:rPr>
              <a:t>北海道</a:t>
            </a:r>
            <a:r>
              <a:rPr sz="3630" b="1" dirty="0">
                <a:latin typeface="Yu Gothic" panose="020B0400000000000000" pitchFamily="34" charset="-128"/>
                <a:ea typeface="Yu Gothic" panose="020B0400000000000000" pitchFamily="34" charset="-128"/>
              </a:rPr>
              <a:t>第</a:t>
            </a:r>
            <a:r>
              <a:rPr lang="en-US" altLang="ja-JP" sz="3630" b="1" dirty="0">
                <a:latin typeface="Yu Gothic" panose="020B0400000000000000" pitchFamily="34" charset="-128"/>
                <a:ea typeface="Yu Gothic" panose="020B0400000000000000" pitchFamily="34" charset="-128"/>
              </a:rPr>
              <a:t>10</a:t>
            </a:r>
            <a:r>
              <a:rPr sz="3630" b="1" dirty="0">
                <a:latin typeface="Yu Gothic" panose="020B0400000000000000" pitchFamily="34" charset="-128"/>
                <a:ea typeface="Yu Gothic" panose="020B0400000000000000" pitchFamily="34" charset="-128"/>
              </a:rPr>
              <a:t>区</a:t>
            </a:r>
          </a:p>
        </p:txBody>
      </p:sp>
      <p:sp>
        <p:nvSpPr>
          <p:cNvPr id="122" name="高橋ゆうすけ"/>
          <p:cNvSpPr txBox="1"/>
          <p:nvPr/>
        </p:nvSpPr>
        <p:spPr>
          <a:xfrm>
            <a:off x="5332208" y="1618597"/>
            <a:ext cx="5772152" cy="109627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4870" tIns="44870" rIns="44870" bIns="44870" anchor="ctr">
            <a:spAutoFit/>
          </a:bodyPr>
          <a:lstStyle>
            <a:lvl1pPr algn="l">
              <a:defRPr sz="7000">
                <a:solidFill>
                  <a:srgbClr val="003E91"/>
                </a:solidFill>
                <a:latin typeface="游ゴシック体 ボールド"/>
                <a:ea typeface="游ゴシック体 ボールド"/>
                <a:cs typeface="游ゴシック体 ボールド"/>
                <a:sym typeface="游ゴシック体 ボールド"/>
              </a:defRPr>
            </a:lvl1pPr>
          </a:lstStyle>
          <a:p>
            <a:r>
              <a:rPr lang="ja-JP" altLang="en-US" sz="6535" b="1" dirty="0">
                <a:latin typeface="Yu Gothic" panose="020B0400000000000000" pitchFamily="34" charset="-128"/>
                <a:ea typeface="Yu Gothic" panose="020B0400000000000000" pitchFamily="34" charset="-128"/>
              </a:rPr>
              <a:t>神谷　ひろし</a:t>
            </a:r>
            <a:endParaRPr sz="6535" b="1" dirty="0">
              <a:latin typeface="Yu Gothic" panose="020B0400000000000000" pitchFamily="34" charset="-128"/>
              <a:ea typeface="Yu Gothic" panose="020B0400000000000000" pitchFamily="34" charset="-128"/>
            </a:endParaRPr>
          </a:p>
        </p:txBody>
      </p:sp>
      <p:sp>
        <p:nvSpPr>
          <p:cNvPr id="123" name="10月28日の街宣日程"/>
          <p:cNvSpPr txBox="1"/>
          <p:nvPr/>
        </p:nvSpPr>
        <p:spPr>
          <a:xfrm>
            <a:off x="5336888" y="2579960"/>
            <a:ext cx="5772151" cy="7050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870" tIns="44870" rIns="44870" bIns="44870" anchor="ctr">
            <a:spAutoFit/>
          </a:bodyPr>
          <a:lstStyle/>
          <a:p>
            <a:pPr algn="l">
              <a:defRPr sz="4000">
                <a:solidFill>
                  <a:srgbClr val="003E91"/>
                </a:solidFill>
                <a:latin typeface="游ゴシック体 ボールド"/>
                <a:ea typeface="游ゴシック体 ボールド"/>
                <a:cs typeface="游ゴシック体 ボールド"/>
                <a:sym typeface="游ゴシック体 ボールド"/>
              </a:defRPr>
            </a:pPr>
            <a:r>
              <a:rPr sz="3993" b="1" dirty="0">
                <a:latin typeface="Yu Gothic" panose="020B0400000000000000" pitchFamily="34" charset="-128"/>
                <a:ea typeface="Yu Gothic" panose="020B0400000000000000" pitchFamily="34" charset="-128"/>
              </a:rPr>
              <a:t>10</a:t>
            </a:r>
            <a:r>
              <a:rPr sz="3267" b="1" dirty="0">
                <a:latin typeface="Yu Gothic" panose="020B0400000000000000" pitchFamily="34" charset="-128"/>
                <a:ea typeface="Yu Gothic" panose="020B0400000000000000" pitchFamily="34" charset="-128"/>
              </a:rPr>
              <a:t>月</a:t>
            </a:r>
            <a:r>
              <a:rPr lang="en-US" altLang="ja-JP" sz="3993" b="1" dirty="0">
                <a:latin typeface="Yu Gothic" panose="020B0400000000000000" pitchFamily="34" charset="-128"/>
                <a:ea typeface="Yu Gothic" panose="020B0400000000000000" pitchFamily="34" charset="-128"/>
              </a:rPr>
              <a:t>21</a:t>
            </a:r>
            <a:r>
              <a:rPr sz="3267" b="1" dirty="0">
                <a:latin typeface="Yu Gothic" panose="020B0400000000000000" pitchFamily="34" charset="-128"/>
                <a:ea typeface="Yu Gothic" panose="020B0400000000000000" pitchFamily="34" charset="-128"/>
              </a:rPr>
              <a:t>日</a:t>
            </a:r>
            <a:r>
              <a:rPr sz="3993" b="1" dirty="0">
                <a:latin typeface="Yu Gothic" panose="020B0400000000000000" pitchFamily="34" charset="-128"/>
                <a:ea typeface="Yu Gothic" panose="020B0400000000000000" pitchFamily="34" charset="-128"/>
              </a:rPr>
              <a:t>の街宣日程</a:t>
            </a:r>
          </a:p>
        </p:txBody>
      </p:sp>
      <p:sp>
        <p:nvSpPr>
          <p:cNvPr id="124" name="❶10:30-11:00…"/>
          <p:cNvSpPr txBox="1"/>
          <p:nvPr/>
        </p:nvSpPr>
        <p:spPr>
          <a:xfrm>
            <a:off x="5339258" y="3169068"/>
            <a:ext cx="1528511" cy="281661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4870" tIns="44870" rIns="44870" bIns="44870" anchor="ctr">
            <a:spAutoFit/>
          </a:bodyPr>
          <a:lstStyle/>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000" b="1" dirty="0">
                <a:latin typeface="Yu Gothic" panose="020B0400000000000000" pitchFamily="34" charset="-128"/>
                <a:ea typeface="Yu Gothic" panose="020B0400000000000000" pitchFamily="34" charset="-128"/>
              </a:rPr>
              <a:t>❶</a:t>
            </a:r>
            <a:r>
              <a:rPr lang="en-US" altLang="ja-JP" sz="2000" b="1" dirty="0">
                <a:latin typeface="Yu Gothic" panose="020B0400000000000000" pitchFamily="34" charset="-128"/>
                <a:ea typeface="Yu Gothic" panose="020B0400000000000000" pitchFamily="34" charset="-128"/>
              </a:rPr>
              <a:t>9</a:t>
            </a:r>
            <a:r>
              <a:rPr sz="2000" b="1" dirty="0">
                <a:latin typeface="Yu Gothic" panose="020B0400000000000000" pitchFamily="34" charset="-128"/>
                <a:ea typeface="Yu Gothic" panose="020B0400000000000000" pitchFamily="34" charset="-128"/>
              </a:rPr>
              <a:t>:</a:t>
            </a:r>
            <a:r>
              <a:rPr lang="en-US" altLang="ja-JP" sz="2000" b="1" dirty="0">
                <a:latin typeface="Yu Gothic" panose="020B0400000000000000" pitchFamily="34" charset="-128"/>
                <a:ea typeface="Yu Gothic" panose="020B0400000000000000" pitchFamily="34" charset="-128"/>
              </a:rPr>
              <a:t>30</a:t>
            </a:r>
            <a:r>
              <a:rPr lang="ja-JP" altLang="en-US" sz="2000" b="1" dirty="0">
                <a:latin typeface="Yu Gothic" panose="020B0400000000000000" pitchFamily="34" charset="-128"/>
                <a:ea typeface="Yu Gothic" panose="020B0400000000000000" pitchFamily="34" charset="-128"/>
              </a:rPr>
              <a:t>頃～</a:t>
            </a:r>
            <a:endParaRPr sz="20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sz="2000" b="1" dirty="0">
                <a:latin typeface="Yu Gothic" panose="020B0400000000000000" pitchFamily="34" charset="-128"/>
                <a:ea typeface="Yu Gothic" panose="020B0400000000000000" pitchFamily="34" charset="-128"/>
              </a:rPr>
              <a:t>❷</a:t>
            </a:r>
            <a:r>
              <a:rPr lang="en-US" sz="2000" b="1" dirty="0">
                <a:latin typeface="Yu Gothic" panose="020B0400000000000000" pitchFamily="34" charset="-128"/>
                <a:ea typeface="Yu Gothic" panose="020B0400000000000000" pitchFamily="34" charset="-128"/>
              </a:rPr>
              <a:t>10:40</a:t>
            </a:r>
            <a:r>
              <a:rPr lang="ja-JP" altLang="en-US" sz="2000" b="1" dirty="0">
                <a:latin typeface="Yu Gothic" panose="020B0400000000000000" pitchFamily="34" charset="-128"/>
                <a:ea typeface="Yu Gothic" panose="020B0400000000000000" pitchFamily="34" charset="-128"/>
              </a:rPr>
              <a:t>頃～</a:t>
            </a:r>
            <a:endParaRPr sz="20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sz="2000" b="1" dirty="0">
                <a:latin typeface="Yu Gothic" panose="020B0400000000000000" pitchFamily="34" charset="-128"/>
                <a:ea typeface="Yu Gothic" panose="020B0400000000000000" pitchFamily="34" charset="-128"/>
              </a:rPr>
              <a:t>❸</a:t>
            </a:r>
            <a:r>
              <a:rPr lang="en-US" sz="2000" b="1" dirty="0">
                <a:latin typeface="Yu Gothic" panose="020B0400000000000000" pitchFamily="34" charset="-128"/>
                <a:ea typeface="Yu Gothic" panose="020B0400000000000000" pitchFamily="34" charset="-128"/>
              </a:rPr>
              <a:t>12:45</a:t>
            </a:r>
            <a:r>
              <a:rPr lang="ja-JP" altLang="en-US" sz="2000" b="1" dirty="0">
                <a:latin typeface="Yu Gothic" panose="020B0400000000000000" pitchFamily="34" charset="-128"/>
                <a:ea typeface="Yu Gothic" panose="020B0400000000000000" pitchFamily="34" charset="-128"/>
              </a:rPr>
              <a:t>頃～</a:t>
            </a:r>
            <a:endParaRPr sz="20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sz="2000" b="1" dirty="0">
                <a:latin typeface="Yu Gothic" panose="020B0400000000000000" pitchFamily="34" charset="-128"/>
                <a:ea typeface="Yu Gothic" panose="020B0400000000000000" pitchFamily="34" charset="-128"/>
              </a:rPr>
              <a:t>❹</a:t>
            </a:r>
            <a:r>
              <a:rPr lang="en-US" sz="2000" b="1" dirty="0">
                <a:latin typeface="Yu Gothic" panose="020B0400000000000000" pitchFamily="34" charset="-128"/>
                <a:ea typeface="Yu Gothic" panose="020B0400000000000000" pitchFamily="34" charset="-128"/>
              </a:rPr>
              <a:t>14:00</a:t>
            </a:r>
            <a:r>
              <a:rPr lang="ja-JP" altLang="en-US" sz="2000" b="1" dirty="0">
                <a:latin typeface="Yu Gothic" panose="020B0400000000000000" pitchFamily="34" charset="-128"/>
                <a:ea typeface="Yu Gothic" panose="020B0400000000000000" pitchFamily="34" charset="-128"/>
              </a:rPr>
              <a:t>頃～</a:t>
            </a: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000" b="1" dirty="0">
                <a:latin typeface="Yu Gothic" panose="020B0400000000000000" pitchFamily="34" charset="-128"/>
                <a:ea typeface="Yu Gothic" panose="020B0400000000000000" pitchFamily="34" charset="-128"/>
              </a:rPr>
              <a:t>❺</a:t>
            </a:r>
            <a:r>
              <a:rPr lang="en-US" altLang="ja-JP" sz="2000" b="1" dirty="0">
                <a:latin typeface="Yu Gothic" panose="020B0400000000000000" pitchFamily="34" charset="-128"/>
                <a:ea typeface="Yu Gothic" panose="020B0400000000000000" pitchFamily="34" charset="-128"/>
              </a:rPr>
              <a:t>15:00</a:t>
            </a:r>
            <a:r>
              <a:rPr lang="ja-JP" altLang="en-US" sz="2000" b="1" dirty="0">
                <a:latin typeface="Yu Gothic" panose="020B0400000000000000" pitchFamily="34" charset="-128"/>
                <a:ea typeface="Yu Gothic" panose="020B0400000000000000" pitchFamily="34" charset="-128"/>
              </a:rPr>
              <a:t>頃～</a:t>
            </a:r>
            <a:endParaRPr lang="en-US" altLang="ja-JP" sz="20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000" b="1" dirty="0">
                <a:latin typeface="Yu Gothic" panose="020B0400000000000000" pitchFamily="34" charset="-128"/>
                <a:ea typeface="Yu Gothic" panose="020B0400000000000000" pitchFamily="34" charset="-128"/>
              </a:rPr>
              <a:t>❻</a:t>
            </a:r>
            <a:r>
              <a:rPr lang="en-US" altLang="ja-JP" sz="2000" b="1" dirty="0">
                <a:latin typeface="Yu Gothic" panose="020B0400000000000000" pitchFamily="34" charset="-128"/>
                <a:ea typeface="Yu Gothic" panose="020B0400000000000000" pitchFamily="34" charset="-128"/>
              </a:rPr>
              <a:t>17:30</a:t>
            </a:r>
            <a:r>
              <a:rPr lang="ja-JP" altLang="en-US" sz="2000" b="1" dirty="0">
                <a:latin typeface="Yu Gothic" panose="020B0400000000000000" pitchFamily="34" charset="-128"/>
                <a:ea typeface="Yu Gothic" panose="020B0400000000000000" pitchFamily="34" charset="-128"/>
              </a:rPr>
              <a:t>頃～</a:t>
            </a:r>
            <a:endParaRPr lang="ja-JP" altLang="en-US" sz="2178" b="1" dirty="0">
              <a:latin typeface="Yu Gothic" panose="020B0400000000000000" pitchFamily="34" charset="-128"/>
              <a:ea typeface="Yu Gothic" panose="020B0400000000000000" pitchFamily="34" charset="-128"/>
            </a:endParaRPr>
          </a:p>
        </p:txBody>
      </p:sp>
      <p:sp>
        <p:nvSpPr>
          <p:cNvPr id="125" name="線"/>
          <p:cNvSpPr/>
          <p:nvPr/>
        </p:nvSpPr>
        <p:spPr>
          <a:xfrm>
            <a:off x="5341568" y="3263327"/>
            <a:ext cx="4546794" cy="0"/>
          </a:xfrm>
          <a:prstGeom prst="line">
            <a:avLst/>
          </a:prstGeom>
          <a:ln w="25400">
            <a:solidFill>
              <a:srgbClr val="003E91"/>
            </a:solidFill>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15" b="1" dirty="0">
              <a:latin typeface="Yu Gothic" panose="020B0400000000000000" pitchFamily="34" charset="-128"/>
              <a:ea typeface="Yu Gothic" panose="020B0400000000000000" pitchFamily="34" charset="-128"/>
            </a:endParaRPr>
          </a:p>
        </p:txBody>
      </p:sp>
      <p:sp>
        <p:nvSpPr>
          <p:cNvPr id="126" name="〇〇駅…"/>
          <p:cNvSpPr txBox="1"/>
          <p:nvPr/>
        </p:nvSpPr>
        <p:spPr>
          <a:xfrm>
            <a:off x="7012870" y="3169067"/>
            <a:ext cx="3807529" cy="281661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4870" tIns="44870" rIns="44870" bIns="44870" anchor="ctr">
            <a:spAutoFit/>
          </a:bodyPr>
          <a:lstStyle/>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000" b="1" dirty="0">
                <a:latin typeface="Yu Gothic" panose="020B0400000000000000" pitchFamily="34" charset="-128"/>
                <a:ea typeface="Yu Gothic" panose="020B0400000000000000" pitchFamily="34" charset="-128"/>
              </a:rPr>
              <a:t>月形町農協前</a:t>
            </a:r>
            <a:endParaRPr sz="20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en-US" sz="2000" b="1" dirty="0">
                <a:latin typeface="Yu Gothic" panose="020B0400000000000000" pitchFamily="34" charset="-128"/>
                <a:ea typeface="Yu Gothic" panose="020B0400000000000000" pitchFamily="34" charset="-128"/>
              </a:rPr>
              <a:t>JA</a:t>
            </a:r>
            <a:r>
              <a:rPr lang="ja-JP" altLang="en-US" sz="2000" b="1" dirty="0">
                <a:latin typeface="Yu Gothic" panose="020B0400000000000000" pitchFamily="34" charset="-128"/>
                <a:ea typeface="Yu Gothic" panose="020B0400000000000000" pitchFamily="34" charset="-128"/>
              </a:rPr>
              <a:t>ﾋﾟﾝﾈ浦臼支所駐車場横</a:t>
            </a:r>
            <a:endParaRPr sz="20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en-US" altLang="ja-JP" sz="2000" b="1" dirty="0">
                <a:latin typeface="Yu Gothic" panose="020B0400000000000000" pitchFamily="34" charset="-128"/>
                <a:ea typeface="Yu Gothic" panose="020B0400000000000000" pitchFamily="34" charset="-128"/>
              </a:rPr>
              <a:t>JA</a:t>
            </a:r>
            <a:r>
              <a:rPr lang="ja-JP" altLang="en-US" sz="2000" b="1" dirty="0">
                <a:latin typeface="Yu Gothic" panose="020B0400000000000000" pitchFamily="34" charset="-128"/>
                <a:ea typeface="Yu Gothic" panose="020B0400000000000000" pitchFamily="34" charset="-128"/>
              </a:rPr>
              <a:t>ﾋﾟﾝﾈ新十津川前</a:t>
            </a:r>
            <a:endParaRPr sz="20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en-US" altLang="ja-JP" sz="2000" b="1" dirty="0">
                <a:latin typeface="Yu Gothic" panose="020B0400000000000000" pitchFamily="34" charset="-128"/>
                <a:ea typeface="Yu Gothic" panose="020B0400000000000000" pitchFamily="34" charset="-128"/>
              </a:rPr>
              <a:t>JA</a:t>
            </a:r>
            <a:r>
              <a:rPr lang="ja-JP" altLang="en-US" sz="2000" b="1" dirty="0">
                <a:latin typeface="Yu Gothic" panose="020B0400000000000000" pitchFamily="34" charset="-128"/>
                <a:ea typeface="Yu Gothic" panose="020B0400000000000000" pitchFamily="34" charset="-128"/>
              </a:rPr>
              <a:t>きたそらち雨竜支所</a:t>
            </a: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000" b="1" dirty="0">
                <a:latin typeface="Yu Gothic" panose="020B0400000000000000" pitchFamily="34" charset="-128"/>
                <a:ea typeface="Yu Gothic" panose="020B0400000000000000" pitchFamily="34" charset="-128"/>
              </a:rPr>
              <a:t>北竜町役場前</a:t>
            </a:r>
            <a:endParaRPr lang="en-US" altLang="ja-JP" sz="20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en-US" altLang="ja-JP" sz="2000" b="1" dirty="0">
                <a:latin typeface="Yu Gothic" panose="020B0400000000000000" pitchFamily="34" charset="-128"/>
                <a:ea typeface="Yu Gothic" panose="020B0400000000000000" pitchFamily="34" charset="-128"/>
              </a:rPr>
              <a:t>JA</a:t>
            </a:r>
            <a:r>
              <a:rPr lang="ja-JP" altLang="en-US" sz="2000" b="1" dirty="0">
                <a:latin typeface="Yu Gothic" panose="020B0400000000000000" pitchFamily="34" charset="-128"/>
                <a:ea typeface="Yu Gothic" panose="020B0400000000000000" pitchFamily="34" charset="-128"/>
              </a:rPr>
              <a:t>北いぶき本所（秩父別町）</a:t>
            </a:r>
          </a:p>
        </p:txBody>
      </p:sp>
      <p:pic>
        <p:nvPicPr>
          <p:cNvPr id="3" name="図 2">
            <a:extLst>
              <a:ext uri="{FF2B5EF4-FFF2-40B4-BE49-F238E27FC236}">
                <a16:creationId xmlns:a16="http://schemas.microsoft.com/office/drawing/2014/main" id="{8E7464D6-E610-4A55-9DB4-00585DF25AC9}"/>
              </a:ext>
            </a:extLst>
          </p:cNvPr>
          <p:cNvPicPr>
            <a:picLocks noChangeAspect="1"/>
          </p:cNvPicPr>
          <p:nvPr/>
        </p:nvPicPr>
        <p:blipFill>
          <a:blip r:embed="rId3"/>
          <a:stretch>
            <a:fillRect/>
          </a:stretch>
        </p:blipFill>
        <p:spPr>
          <a:xfrm>
            <a:off x="12970" y="317503"/>
            <a:ext cx="5182698" cy="6145457"/>
          </a:xfrm>
          <a:prstGeom prst="rect">
            <a:avLst/>
          </a:prstGeom>
        </p:spPr>
      </p:pic>
      <p:sp>
        <p:nvSpPr>
          <p:cNvPr id="4" name="テキスト ボックス 3">
            <a:extLst>
              <a:ext uri="{FF2B5EF4-FFF2-40B4-BE49-F238E27FC236}">
                <a16:creationId xmlns:a16="http://schemas.microsoft.com/office/drawing/2014/main" id="{2C536F00-9706-4925-BC0C-361E950C3B4A}"/>
              </a:ext>
            </a:extLst>
          </p:cNvPr>
          <p:cNvSpPr txBox="1"/>
          <p:nvPr/>
        </p:nvSpPr>
        <p:spPr>
          <a:xfrm>
            <a:off x="5341568" y="5980815"/>
            <a:ext cx="6507532" cy="461665"/>
          </a:xfrm>
          <a:prstGeom prst="rect">
            <a:avLst/>
          </a:prstGeom>
          <a:noFill/>
        </p:spPr>
        <p:txBody>
          <a:bodyPr wrap="square" rtlCol="0">
            <a:spAutoFit/>
          </a:bodyPr>
          <a:lstStyle/>
          <a:p>
            <a:r>
              <a:rPr kumimoji="1" lang="en-US" altLang="ja-JP" sz="1200" dirty="0">
                <a:ea typeface="Meiryo UI" panose="020B0604030504040204" pitchFamily="50" charset="-128"/>
              </a:rPr>
              <a:t>※</a:t>
            </a:r>
            <a:r>
              <a:rPr kumimoji="1" lang="ja-JP" altLang="en-US" sz="1200" dirty="0">
                <a:ea typeface="Meiryo UI" panose="020B0604030504040204" pitchFamily="50" charset="-128"/>
              </a:rPr>
              <a:t>新型コロナ感染状況、また交通事情等により予定が変更となる場合がありますのでご了承願います。</a:t>
            </a:r>
            <a:endParaRPr kumimoji="1" lang="en-US" altLang="ja-JP" sz="1200" dirty="0">
              <a:ea typeface="Meiryo UI" panose="020B0604030504040204" pitchFamily="50" charset="-128"/>
            </a:endParaRPr>
          </a:p>
          <a:p>
            <a:r>
              <a:rPr lang="en-US" altLang="ja-JP" sz="1200" dirty="0">
                <a:ea typeface="Meiryo UI" panose="020B0604030504040204" pitchFamily="50" charset="-128"/>
              </a:rPr>
              <a:t>※</a:t>
            </a:r>
            <a:r>
              <a:rPr lang="ja-JP" altLang="en-US" sz="1200" dirty="0">
                <a:ea typeface="Meiryo UI" panose="020B0604030504040204" pitchFamily="50" charset="-128"/>
              </a:rPr>
              <a:t>感染症対策として、マスク着用・ソーシャルディスタンスを十分に確保し、ご清聴ください。</a:t>
            </a:r>
            <a:endParaRPr kumimoji="1" lang="ja-JP" altLang="en-US" sz="1200" dirty="0">
              <a:ea typeface="Meiryo UI" panose="020B0604030504040204" pitchFamily="50" charset="-128"/>
            </a:endParaRPr>
          </a:p>
        </p:txBody>
      </p:sp>
      <p:sp>
        <p:nvSpPr>
          <p:cNvPr id="128" name="四角形"/>
          <p:cNvSpPr/>
          <p:nvPr/>
        </p:nvSpPr>
        <p:spPr>
          <a:xfrm>
            <a:off x="8292" y="0"/>
            <a:ext cx="12172705" cy="422991"/>
          </a:xfrm>
          <a:prstGeom prst="rect">
            <a:avLst/>
          </a:prstGeom>
          <a:solidFill>
            <a:srgbClr val="003E91"/>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a:p>
        </p:txBody>
      </p:sp>
      <p:sp>
        <p:nvSpPr>
          <p:cNvPr id="129" name="四角形"/>
          <p:cNvSpPr/>
          <p:nvPr/>
        </p:nvSpPr>
        <p:spPr>
          <a:xfrm>
            <a:off x="159" y="6435010"/>
            <a:ext cx="12183550" cy="422991"/>
          </a:xfrm>
          <a:prstGeom prst="rect">
            <a:avLst/>
          </a:prstGeom>
          <a:solidFill>
            <a:srgbClr val="003E91"/>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a:p>
        </p:txBody>
      </p:sp>
    </p:spTree>
    <p:extLst>
      <p:ext uri="{BB962C8B-B14F-4D97-AF65-F5344CB8AC3E}">
        <p14:creationId xmlns:p14="http://schemas.microsoft.com/office/powerpoint/2010/main" val="2355389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haikei-b.jpg" descr="haikei-b.jpg"/>
          <p:cNvPicPr>
            <a:picLocks noChangeAspect="1"/>
          </p:cNvPicPr>
          <p:nvPr/>
        </p:nvPicPr>
        <p:blipFill rotWithShape="1">
          <a:blip r:embed="rId2"/>
          <a:srcRect b="21297"/>
          <a:stretch/>
        </p:blipFill>
        <p:spPr>
          <a:xfrm>
            <a:off x="161" y="0"/>
            <a:ext cx="12183549" cy="6780465"/>
          </a:xfrm>
          <a:prstGeom prst="rect">
            <a:avLst/>
          </a:prstGeom>
          <a:ln w="3175">
            <a:miter lim="400000"/>
          </a:ln>
        </p:spPr>
      </p:pic>
      <p:sp>
        <p:nvSpPr>
          <p:cNvPr id="120" name="四角形"/>
          <p:cNvSpPr/>
          <p:nvPr/>
        </p:nvSpPr>
        <p:spPr>
          <a:xfrm>
            <a:off x="4550408" y="937199"/>
            <a:ext cx="7628622" cy="4983601"/>
          </a:xfrm>
          <a:prstGeom prst="rect">
            <a:avLst/>
          </a:prstGeom>
          <a:solidFill>
            <a:srgbClr val="FFFFFF"/>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b="1">
              <a:latin typeface="Yu Gothic" panose="020B0400000000000000" pitchFamily="34" charset="-128"/>
              <a:ea typeface="Yu Gothic" panose="020B0400000000000000" pitchFamily="34" charset="-128"/>
            </a:endParaRPr>
          </a:p>
        </p:txBody>
      </p:sp>
      <p:sp>
        <p:nvSpPr>
          <p:cNvPr id="121" name="○○県第8区"/>
          <p:cNvSpPr txBox="1"/>
          <p:nvPr/>
        </p:nvSpPr>
        <p:spPr>
          <a:xfrm>
            <a:off x="5339258" y="947654"/>
            <a:ext cx="3600676" cy="64923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870" tIns="44870" rIns="44870" bIns="44870" anchor="ctr">
            <a:spAutoFit/>
          </a:bodyPr>
          <a:lstStyle>
            <a:lvl1pPr algn="l">
              <a:defRPr sz="3700">
                <a:solidFill>
                  <a:srgbClr val="003E91"/>
                </a:solidFill>
                <a:latin typeface="游ゴシック体 ボールド"/>
                <a:ea typeface="游ゴシック体 ボールド"/>
                <a:cs typeface="游ゴシック体 ボールド"/>
                <a:sym typeface="游ゴシック体 ボールド"/>
              </a:defRPr>
            </a:lvl1pPr>
          </a:lstStyle>
          <a:p>
            <a:r>
              <a:rPr lang="ja-JP" altLang="en-US" sz="3630" b="1" dirty="0">
                <a:latin typeface="Yu Gothic" panose="020B0400000000000000" pitchFamily="34" charset="-128"/>
                <a:ea typeface="Yu Gothic" panose="020B0400000000000000" pitchFamily="34" charset="-128"/>
              </a:rPr>
              <a:t>北海道</a:t>
            </a:r>
            <a:r>
              <a:rPr sz="3630" b="1" dirty="0">
                <a:latin typeface="Yu Gothic" panose="020B0400000000000000" pitchFamily="34" charset="-128"/>
                <a:ea typeface="Yu Gothic" panose="020B0400000000000000" pitchFamily="34" charset="-128"/>
              </a:rPr>
              <a:t>第</a:t>
            </a:r>
            <a:r>
              <a:rPr lang="en-US" altLang="ja-JP" sz="3630" b="1" dirty="0">
                <a:latin typeface="Yu Gothic" panose="020B0400000000000000" pitchFamily="34" charset="-128"/>
                <a:ea typeface="Yu Gothic" panose="020B0400000000000000" pitchFamily="34" charset="-128"/>
              </a:rPr>
              <a:t>10</a:t>
            </a:r>
            <a:r>
              <a:rPr sz="3630" b="1" dirty="0">
                <a:latin typeface="Yu Gothic" panose="020B0400000000000000" pitchFamily="34" charset="-128"/>
                <a:ea typeface="Yu Gothic" panose="020B0400000000000000" pitchFamily="34" charset="-128"/>
              </a:rPr>
              <a:t>区</a:t>
            </a:r>
          </a:p>
        </p:txBody>
      </p:sp>
      <p:sp>
        <p:nvSpPr>
          <p:cNvPr id="122" name="高橋ゆうすけ"/>
          <p:cNvSpPr txBox="1"/>
          <p:nvPr/>
        </p:nvSpPr>
        <p:spPr>
          <a:xfrm>
            <a:off x="5339258" y="1481694"/>
            <a:ext cx="5772152" cy="109627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4870" tIns="44870" rIns="44870" bIns="44870" anchor="ctr">
            <a:spAutoFit/>
          </a:bodyPr>
          <a:lstStyle>
            <a:lvl1pPr algn="l">
              <a:defRPr sz="7000">
                <a:solidFill>
                  <a:srgbClr val="003E91"/>
                </a:solidFill>
                <a:latin typeface="游ゴシック体 ボールド"/>
                <a:ea typeface="游ゴシック体 ボールド"/>
                <a:cs typeface="游ゴシック体 ボールド"/>
                <a:sym typeface="游ゴシック体 ボールド"/>
              </a:defRPr>
            </a:lvl1pPr>
          </a:lstStyle>
          <a:p>
            <a:r>
              <a:rPr lang="ja-JP" altLang="en-US" sz="6535" b="1" dirty="0">
                <a:latin typeface="Yu Gothic" panose="020B0400000000000000" pitchFamily="34" charset="-128"/>
                <a:ea typeface="Yu Gothic" panose="020B0400000000000000" pitchFamily="34" charset="-128"/>
              </a:rPr>
              <a:t>神谷　ひろし</a:t>
            </a:r>
            <a:endParaRPr sz="6535" b="1" dirty="0">
              <a:latin typeface="Yu Gothic" panose="020B0400000000000000" pitchFamily="34" charset="-128"/>
              <a:ea typeface="Yu Gothic" panose="020B0400000000000000" pitchFamily="34" charset="-128"/>
            </a:endParaRPr>
          </a:p>
        </p:txBody>
      </p:sp>
      <p:sp>
        <p:nvSpPr>
          <p:cNvPr id="123" name="10月28日の街宣日程"/>
          <p:cNvSpPr txBox="1"/>
          <p:nvPr/>
        </p:nvSpPr>
        <p:spPr>
          <a:xfrm>
            <a:off x="5334578" y="2367203"/>
            <a:ext cx="5772151" cy="7050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870" tIns="44870" rIns="44870" bIns="44870" anchor="ctr">
            <a:spAutoFit/>
          </a:bodyPr>
          <a:lstStyle/>
          <a:p>
            <a:pPr algn="l">
              <a:defRPr sz="4000">
                <a:solidFill>
                  <a:srgbClr val="003E91"/>
                </a:solidFill>
                <a:latin typeface="游ゴシック体 ボールド"/>
                <a:ea typeface="游ゴシック体 ボールド"/>
                <a:cs typeface="游ゴシック体 ボールド"/>
                <a:sym typeface="游ゴシック体 ボールド"/>
              </a:defRPr>
            </a:pPr>
            <a:r>
              <a:rPr sz="3993" b="1" dirty="0">
                <a:latin typeface="Yu Gothic" panose="020B0400000000000000" pitchFamily="34" charset="-128"/>
                <a:ea typeface="Yu Gothic" panose="020B0400000000000000" pitchFamily="34" charset="-128"/>
              </a:rPr>
              <a:t>10</a:t>
            </a:r>
            <a:r>
              <a:rPr sz="3267" b="1" dirty="0">
                <a:latin typeface="Yu Gothic" panose="020B0400000000000000" pitchFamily="34" charset="-128"/>
                <a:ea typeface="Yu Gothic" panose="020B0400000000000000" pitchFamily="34" charset="-128"/>
              </a:rPr>
              <a:t>月</a:t>
            </a:r>
            <a:r>
              <a:rPr lang="en-US" altLang="ja-JP" sz="3993" b="1" dirty="0">
                <a:latin typeface="Yu Gothic" panose="020B0400000000000000" pitchFamily="34" charset="-128"/>
                <a:ea typeface="Yu Gothic" panose="020B0400000000000000" pitchFamily="34" charset="-128"/>
              </a:rPr>
              <a:t>22</a:t>
            </a:r>
            <a:r>
              <a:rPr sz="3267" b="1" dirty="0">
                <a:latin typeface="Yu Gothic" panose="020B0400000000000000" pitchFamily="34" charset="-128"/>
                <a:ea typeface="Yu Gothic" panose="020B0400000000000000" pitchFamily="34" charset="-128"/>
              </a:rPr>
              <a:t>日</a:t>
            </a:r>
            <a:r>
              <a:rPr sz="3993" b="1" dirty="0">
                <a:latin typeface="Yu Gothic" panose="020B0400000000000000" pitchFamily="34" charset="-128"/>
                <a:ea typeface="Yu Gothic" panose="020B0400000000000000" pitchFamily="34" charset="-128"/>
              </a:rPr>
              <a:t>の街宣日程</a:t>
            </a:r>
          </a:p>
        </p:txBody>
      </p:sp>
      <p:sp>
        <p:nvSpPr>
          <p:cNvPr id="124" name="❶10:30-11:00…"/>
          <p:cNvSpPr txBox="1"/>
          <p:nvPr/>
        </p:nvSpPr>
        <p:spPr>
          <a:xfrm>
            <a:off x="5410641" y="2949391"/>
            <a:ext cx="1528511" cy="296832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4870" tIns="44870" rIns="44870" bIns="44870" anchor="ctr">
            <a:spAutoFit/>
          </a:bodyPr>
          <a:lstStyle/>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❶</a:t>
            </a:r>
            <a:r>
              <a:rPr lang="en-US" altLang="ja-JP" sz="1400" b="1" dirty="0">
                <a:latin typeface="Yu Gothic" panose="020B0400000000000000" pitchFamily="34" charset="-128"/>
                <a:ea typeface="Yu Gothic" panose="020B0400000000000000" pitchFamily="34" charset="-128"/>
              </a:rPr>
              <a:t>8</a:t>
            </a:r>
            <a:r>
              <a:rPr sz="1400" b="1" dirty="0">
                <a:latin typeface="Yu Gothic" panose="020B0400000000000000" pitchFamily="34" charset="-128"/>
                <a:ea typeface="Yu Gothic" panose="020B0400000000000000" pitchFamily="34" charset="-128"/>
              </a:rPr>
              <a:t>:</a:t>
            </a:r>
            <a:r>
              <a:rPr lang="en-US" sz="1400" b="1" dirty="0">
                <a:latin typeface="Yu Gothic" panose="020B0400000000000000" pitchFamily="34" charset="-128"/>
                <a:ea typeface="Yu Gothic" panose="020B0400000000000000" pitchFamily="34" charset="-128"/>
              </a:rPr>
              <a:t>20</a:t>
            </a:r>
            <a:r>
              <a:rPr lang="ja-JP" altLang="en-US" sz="1400" b="1" dirty="0">
                <a:latin typeface="Yu Gothic" panose="020B0400000000000000" pitchFamily="34" charset="-128"/>
                <a:ea typeface="Yu Gothic" panose="020B0400000000000000" pitchFamily="34" charset="-128"/>
              </a:rPr>
              <a:t>頃～</a:t>
            </a:r>
            <a:endParaRPr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sz="1400" b="1" dirty="0">
                <a:latin typeface="Yu Gothic" panose="020B0400000000000000" pitchFamily="34" charset="-128"/>
                <a:ea typeface="Yu Gothic" panose="020B0400000000000000" pitchFamily="34" charset="-128"/>
              </a:rPr>
              <a:t>❷</a:t>
            </a:r>
            <a:r>
              <a:rPr lang="en-US" sz="1400" b="1" dirty="0">
                <a:latin typeface="Yu Gothic" panose="020B0400000000000000" pitchFamily="34" charset="-128"/>
                <a:ea typeface="Yu Gothic" panose="020B0400000000000000" pitchFamily="34" charset="-128"/>
              </a:rPr>
              <a:t>10:00</a:t>
            </a:r>
            <a:r>
              <a:rPr lang="ja-JP" altLang="en-US" sz="1400" b="1" dirty="0">
                <a:latin typeface="Yu Gothic" panose="020B0400000000000000" pitchFamily="34" charset="-128"/>
                <a:ea typeface="Yu Gothic" panose="020B0400000000000000" pitchFamily="34" charset="-128"/>
              </a:rPr>
              <a:t>頃～</a:t>
            </a:r>
            <a:endParaRPr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sz="1400" b="1" dirty="0">
                <a:latin typeface="Yu Gothic" panose="020B0400000000000000" pitchFamily="34" charset="-128"/>
                <a:ea typeface="Yu Gothic" panose="020B0400000000000000" pitchFamily="34" charset="-128"/>
              </a:rPr>
              <a:t>❸</a:t>
            </a:r>
            <a:r>
              <a:rPr lang="en-US" sz="1400" b="1" dirty="0">
                <a:latin typeface="Yu Gothic" panose="020B0400000000000000" pitchFamily="34" charset="-128"/>
                <a:ea typeface="Yu Gothic" panose="020B0400000000000000" pitchFamily="34" charset="-128"/>
              </a:rPr>
              <a:t>11:00</a:t>
            </a:r>
            <a:r>
              <a:rPr lang="ja-JP" altLang="en-US" sz="1400" b="1" dirty="0">
                <a:latin typeface="Yu Gothic" panose="020B0400000000000000" pitchFamily="34" charset="-128"/>
                <a:ea typeface="Yu Gothic" panose="020B0400000000000000" pitchFamily="34" charset="-128"/>
              </a:rPr>
              <a:t>頃～</a:t>
            </a:r>
            <a:endParaRPr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sz="1400" b="1" dirty="0">
                <a:latin typeface="Yu Gothic" panose="020B0400000000000000" pitchFamily="34" charset="-128"/>
                <a:ea typeface="Yu Gothic" panose="020B0400000000000000" pitchFamily="34" charset="-128"/>
              </a:rPr>
              <a:t>❹</a:t>
            </a:r>
            <a:r>
              <a:rPr lang="en-US" sz="1400" b="1" dirty="0">
                <a:latin typeface="Yu Gothic" panose="020B0400000000000000" pitchFamily="34" charset="-128"/>
                <a:ea typeface="Yu Gothic" panose="020B0400000000000000" pitchFamily="34" charset="-128"/>
              </a:rPr>
              <a:t>12:50</a:t>
            </a:r>
            <a:r>
              <a:rPr lang="ja-JP" altLang="en-US" sz="1400" b="1" dirty="0">
                <a:latin typeface="Yu Gothic" panose="020B0400000000000000" pitchFamily="34" charset="-128"/>
                <a:ea typeface="Yu Gothic" panose="020B0400000000000000" pitchFamily="34" charset="-128"/>
              </a:rPr>
              <a:t>頃～</a:t>
            </a: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❺</a:t>
            </a:r>
            <a:r>
              <a:rPr lang="en-US" altLang="ja-JP" sz="1400" b="1" dirty="0">
                <a:latin typeface="Yu Gothic" panose="020B0400000000000000" pitchFamily="34" charset="-128"/>
                <a:ea typeface="Yu Gothic" panose="020B0400000000000000" pitchFamily="34" charset="-128"/>
              </a:rPr>
              <a:t>13:40</a:t>
            </a:r>
            <a:r>
              <a:rPr lang="ja-JP" altLang="en-US" sz="1400" b="1" dirty="0">
                <a:latin typeface="Yu Gothic" panose="020B0400000000000000" pitchFamily="34" charset="-128"/>
                <a:ea typeface="Yu Gothic" panose="020B0400000000000000" pitchFamily="34" charset="-128"/>
              </a:rPr>
              <a:t>頃～</a:t>
            </a:r>
            <a:endParaRPr lang="en-US" altLang="ja-JP"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❻</a:t>
            </a:r>
            <a:r>
              <a:rPr lang="en-US" altLang="ja-JP" sz="1400" b="1" dirty="0">
                <a:latin typeface="Yu Gothic" panose="020B0400000000000000" pitchFamily="34" charset="-128"/>
                <a:ea typeface="Yu Gothic" panose="020B0400000000000000" pitchFamily="34" charset="-128"/>
              </a:rPr>
              <a:t>14:15</a:t>
            </a:r>
            <a:r>
              <a:rPr lang="ja-JP" altLang="en-US" sz="1400" b="1" dirty="0">
                <a:latin typeface="Yu Gothic" panose="020B0400000000000000" pitchFamily="34" charset="-128"/>
                <a:ea typeface="Yu Gothic" panose="020B0400000000000000" pitchFamily="34" charset="-128"/>
              </a:rPr>
              <a:t>頃～</a:t>
            </a:r>
            <a:endParaRPr lang="en-US" altLang="ja-JP"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❼</a:t>
            </a:r>
            <a:r>
              <a:rPr lang="en-US" altLang="ja-JP" sz="1400" b="1" dirty="0">
                <a:latin typeface="Yu Gothic" panose="020B0400000000000000" pitchFamily="34" charset="-128"/>
                <a:ea typeface="Yu Gothic" panose="020B0400000000000000" pitchFamily="34" charset="-128"/>
              </a:rPr>
              <a:t>17:15</a:t>
            </a:r>
            <a:r>
              <a:rPr lang="ja-JP" altLang="en-US" sz="1400" b="1" dirty="0">
                <a:latin typeface="Yu Gothic" panose="020B0400000000000000" pitchFamily="34" charset="-128"/>
                <a:ea typeface="Yu Gothic" panose="020B0400000000000000" pitchFamily="34" charset="-128"/>
              </a:rPr>
              <a:t>頃～</a:t>
            </a:r>
            <a:endParaRPr lang="en-US" altLang="ja-JP"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❽</a:t>
            </a:r>
            <a:r>
              <a:rPr lang="en-US" altLang="ja-JP" sz="1400" b="1" dirty="0">
                <a:latin typeface="Yu Gothic" panose="020B0400000000000000" pitchFamily="34" charset="-128"/>
                <a:ea typeface="Yu Gothic" panose="020B0400000000000000" pitchFamily="34" charset="-128"/>
              </a:rPr>
              <a:t>18:10</a:t>
            </a:r>
            <a:r>
              <a:rPr lang="ja-JP" altLang="en-US" sz="1400" b="1" dirty="0">
                <a:latin typeface="Yu Gothic" panose="020B0400000000000000" pitchFamily="34" charset="-128"/>
                <a:ea typeface="Yu Gothic" panose="020B0400000000000000" pitchFamily="34" charset="-128"/>
              </a:rPr>
              <a:t>頃～</a:t>
            </a:r>
            <a:endParaRPr lang="en-US" altLang="ja-JP"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❾</a:t>
            </a:r>
            <a:r>
              <a:rPr lang="en-US" altLang="ja-JP" sz="1400" b="1" dirty="0">
                <a:latin typeface="Yu Gothic" panose="020B0400000000000000" pitchFamily="34" charset="-128"/>
                <a:ea typeface="Yu Gothic" panose="020B0400000000000000" pitchFamily="34" charset="-128"/>
              </a:rPr>
              <a:t>19:10</a:t>
            </a:r>
            <a:r>
              <a:rPr lang="ja-JP" altLang="en-US" sz="1400" b="1" dirty="0">
                <a:latin typeface="Yu Gothic" panose="020B0400000000000000" pitchFamily="34" charset="-128"/>
                <a:ea typeface="Yu Gothic" panose="020B0400000000000000" pitchFamily="34" charset="-128"/>
              </a:rPr>
              <a:t>頃～</a:t>
            </a:r>
          </a:p>
        </p:txBody>
      </p:sp>
      <p:sp>
        <p:nvSpPr>
          <p:cNvPr id="125" name="線"/>
          <p:cNvSpPr/>
          <p:nvPr/>
        </p:nvSpPr>
        <p:spPr>
          <a:xfrm>
            <a:off x="5341568" y="2978319"/>
            <a:ext cx="4546794" cy="0"/>
          </a:xfrm>
          <a:prstGeom prst="line">
            <a:avLst/>
          </a:prstGeom>
          <a:ln w="25400">
            <a:solidFill>
              <a:srgbClr val="003E91"/>
            </a:solidFill>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15" b="1" dirty="0">
              <a:latin typeface="Yu Gothic" panose="020B0400000000000000" pitchFamily="34" charset="-128"/>
              <a:ea typeface="Yu Gothic" panose="020B0400000000000000" pitchFamily="34" charset="-128"/>
            </a:endParaRPr>
          </a:p>
        </p:txBody>
      </p:sp>
      <p:sp>
        <p:nvSpPr>
          <p:cNvPr id="126" name="〇〇駅…"/>
          <p:cNvSpPr txBox="1"/>
          <p:nvPr/>
        </p:nvSpPr>
        <p:spPr>
          <a:xfrm>
            <a:off x="6939152" y="2962089"/>
            <a:ext cx="2732339" cy="296832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4870" tIns="44870" rIns="44870" bIns="44870" anchor="ctr">
            <a:spAutoFit/>
          </a:bodyPr>
          <a:lstStyle/>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天塩町役場前</a:t>
            </a:r>
            <a:endParaRPr lang="en-US"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遠別町郵便局前</a:t>
            </a:r>
            <a:endParaRPr lang="en-US" altLang="ja-JP"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初山別役場前</a:t>
            </a:r>
            <a:endParaRPr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羽幌町役場前</a:t>
            </a: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苫前町役場前</a:t>
            </a:r>
            <a:endParaRPr lang="en-US" altLang="ja-JP"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古丹別</a:t>
            </a:r>
            <a:r>
              <a:rPr lang="en-US" altLang="ja-JP" sz="1400" b="1" dirty="0">
                <a:latin typeface="Yu Gothic" panose="020B0400000000000000" pitchFamily="34" charset="-128"/>
                <a:ea typeface="Yu Gothic" panose="020B0400000000000000" pitchFamily="34" charset="-128"/>
              </a:rPr>
              <a:t>JA</a:t>
            </a:r>
            <a:r>
              <a:rPr lang="ja-JP" altLang="en-US" sz="1400" b="1" dirty="0">
                <a:latin typeface="Yu Gothic" panose="020B0400000000000000" pitchFamily="34" charset="-128"/>
                <a:ea typeface="Yu Gothic" panose="020B0400000000000000" pitchFamily="34" charset="-128"/>
              </a:rPr>
              <a:t>るもい苫前支所前</a:t>
            </a:r>
            <a:endParaRPr lang="en-US" altLang="ja-JP"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小平町役場前</a:t>
            </a:r>
            <a:endParaRPr lang="en-US" altLang="ja-JP"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ホーマック留萌店前</a:t>
            </a:r>
            <a:endParaRPr lang="en-US" altLang="ja-JP"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中央スーパー増毛店前</a:t>
            </a:r>
          </a:p>
        </p:txBody>
      </p:sp>
      <p:pic>
        <p:nvPicPr>
          <p:cNvPr id="3" name="図 2">
            <a:extLst>
              <a:ext uri="{FF2B5EF4-FFF2-40B4-BE49-F238E27FC236}">
                <a16:creationId xmlns:a16="http://schemas.microsoft.com/office/drawing/2014/main" id="{8E7464D6-E610-4A55-9DB4-00585DF25AC9}"/>
              </a:ext>
            </a:extLst>
          </p:cNvPr>
          <p:cNvPicPr>
            <a:picLocks noChangeAspect="1"/>
          </p:cNvPicPr>
          <p:nvPr/>
        </p:nvPicPr>
        <p:blipFill>
          <a:blip r:embed="rId3"/>
          <a:stretch>
            <a:fillRect/>
          </a:stretch>
        </p:blipFill>
        <p:spPr>
          <a:xfrm>
            <a:off x="12970" y="317503"/>
            <a:ext cx="5182698" cy="6145457"/>
          </a:xfrm>
          <a:prstGeom prst="rect">
            <a:avLst/>
          </a:prstGeom>
        </p:spPr>
      </p:pic>
      <p:sp>
        <p:nvSpPr>
          <p:cNvPr id="4" name="テキスト ボックス 3">
            <a:extLst>
              <a:ext uri="{FF2B5EF4-FFF2-40B4-BE49-F238E27FC236}">
                <a16:creationId xmlns:a16="http://schemas.microsoft.com/office/drawing/2014/main" id="{2C536F00-9706-4925-BC0C-361E950C3B4A}"/>
              </a:ext>
            </a:extLst>
          </p:cNvPr>
          <p:cNvSpPr txBox="1"/>
          <p:nvPr/>
        </p:nvSpPr>
        <p:spPr>
          <a:xfrm>
            <a:off x="5341568" y="5980815"/>
            <a:ext cx="6507532" cy="461665"/>
          </a:xfrm>
          <a:prstGeom prst="rect">
            <a:avLst/>
          </a:prstGeom>
          <a:noFill/>
        </p:spPr>
        <p:txBody>
          <a:bodyPr wrap="square" rtlCol="0">
            <a:spAutoFit/>
          </a:bodyPr>
          <a:lstStyle/>
          <a:p>
            <a:r>
              <a:rPr kumimoji="1" lang="en-US" altLang="ja-JP" sz="1200" dirty="0">
                <a:ea typeface="Meiryo UI" panose="020B0604030504040204" pitchFamily="50" charset="-128"/>
              </a:rPr>
              <a:t>※</a:t>
            </a:r>
            <a:r>
              <a:rPr kumimoji="1" lang="ja-JP" altLang="en-US" sz="1200" dirty="0">
                <a:ea typeface="Meiryo UI" panose="020B0604030504040204" pitchFamily="50" charset="-128"/>
              </a:rPr>
              <a:t>新型コロナ感染状況、また交通事情等により予定が変更となる場合がありますのでご了承願います。</a:t>
            </a:r>
            <a:endParaRPr kumimoji="1" lang="en-US" altLang="ja-JP" sz="1200" dirty="0">
              <a:ea typeface="Meiryo UI" panose="020B0604030504040204" pitchFamily="50" charset="-128"/>
            </a:endParaRPr>
          </a:p>
          <a:p>
            <a:r>
              <a:rPr lang="en-US" altLang="ja-JP" sz="1200" dirty="0">
                <a:ea typeface="Meiryo UI" panose="020B0604030504040204" pitchFamily="50" charset="-128"/>
              </a:rPr>
              <a:t>※</a:t>
            </a:r>
            <a:r>
              <a:rPr lang="ja-JP" altLang="en-US" sz="1200" dirty="0">
                <a:ea typeface="Meiryo UI" panose="020B0604030504040204" pitchFamily="50" charset="-128"/>
              </a:rPr>
              <a:t>感染症対策として、マスク着用・ソーシャルディスタンスを十分に確保し、ご清聴ください。</a:t>
            </a:r>
            <a:endParaRPr kumimoji="1" lang="ja-JP" altLang="en-US" sz="1200" dirty="0">
              <a:ea typeface="Meiryo UI" panose="020B0604030504040204" pitchFamily="50" charset="-128"/>
            </a:endParaRPr>
          </a:p>
        </p:txBody>
      </p:sp>
      <p:sp>
        <p:nvSpPr>
          <p:cNvPr id="128" name="四角形"/>
          <p:cNvSpPr/>
          <p:nvPr/>
        </p:nvSpPr>
        <p:spPr>
          <a:xfrm>
            <a:off x="8292" y="0"/>
            <a:ext cx="12172705" cy="422991"/>
          </a:xfrm>
          <a:prstGeom prst="rect">
            <a:avLst/>
          </a:prstGeom>
          <a:solidFill>
            <a:srgbClr val="003E91"/>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a:p>
        </p:txBody>
      </p:sp>
      <p:sp>
        <p:nvSpPr>
          <p:cNvPr id="129" name="四角形"/>
          <p:cNvSpPr/>
          <p:nvPr/>
        </p:nvSpPr>
        <p:spPr>
          <a:xfrm>
            <a:off x="159" y="6435010"/>
            <a:ext cx="12183550" cy="422991"/>
          </a:xfrm>
          <a:prstGeom prst="rect">
            <a:avLst/>
          </a:prstGeom>
          <a:solidFill>
            <a:srgbClr val="003E91"/>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a:p>
        </p:txBody>
      </p:sp>
    </p:spTree>
    <p:extLst>
      <p:ext uri="{BB962C8B-B14F-4D97-AF65-F5344CB8AC3E}">
        <p14:creationId xmlns:p14="http://schemas.microsoft.com/office/powerpoint/2010/main" val="676124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haikei-b.jpg" descr="haikei-b.jpg"/>
          <p:cNvPicPr>
            <a:picLocks noChangeAspect="1"/>
          </p:cNvPicPr>
          <p:nvPr/>
        </p:nvPicPr>
        <p:blipFill rotWithShape="1">
          <a:blip r:embed="rId2"/>
          <a:srcRect b="21297"/>
          <a:stretch/>
        </p:blipFill>
        <p:spPr>
          <a:xfrm>
            <a:off x="161" y="0"/>
            <a:ext cx="12183549" cy="6780465"/>
          </a:xfrm>
          <a:prstGeom prst="rect">
            <a:avLst/>
          </a:prstGeom>
          <a:ln w="3175">
            <a:miter lim="400000"/>
          </a:ln>
        </p:spPr>
      </p:pic>
      <p:sp>
        <p:nvSpPr>
          <p:cNvPr id="120" name="四角形"/>
          <p:cNvSpPr/>
          <p:nvPr/>
        </p:nvSpPr>
        <p:spPr>
          <a:xfrm>
            <a:off x="4563219" y="937200"/>
            <a:ext cx="7628622" cy="4983601"/>
          </a:xfrm>
          <a:prstGeom prst="rect">
            <a:avLst/>
          </a:prstGeom>
          <a:solidFill>
            <a:srgbClr val="FFFFFF"/>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b="1">
              <a:latin typeface="Yu Gothic" panose="020B0400000000000000" pitchFamily="34" charset="-128"/>
              <a:ea typeface="Yu Gothic" panose="020B0400000000000000" pitchFamily="34" charset="-128"/>
            </a:endParaRPr>
          </a:p>
        </p:txBody>
      </p:sp>
      <p:sp>
        <p:nvSpPr>
          <p:cNvPr id="121" name="○○県第8区"/>
          <p:cNvSpPr txBox="1"/>
          <p:nvPr/>
        </p:nvSpPr>
        <p:spPr>
          <a:xfrm>
            <a:off x="5371393" y="1003872"/>
            <a:ext cx="3600676" cy="64923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870" tIns="44870" rIns="44870" bIns="44870" anchor="ctr">
            <a:spAutoFit/>
          </a:bodyPr>
          <a:lstStyle>
            <a:lvl1pPr algn="l">
              <a:defRPr sz="3700">
                <a:solidFill>
                  <a:srgbClr val="003E91"/>
                </a:solidFill>
                <a:latin typeface="游ゴシック体 ボールド"/>
                <a:ea typeface="游ゴシック体 ボールド"/>
                <a:cs typeface="游ゴシック体 ボールド"/>
                <a:sym typeface="游ゴシック体 ボールド"/>
              </a:defRPr>
            </a:lvl1pPr>
          </a:lstStyle>
          <a:p>
            <a:r>
              <a:rPr lang="ja-JP" altLang="en-US" sz="3630" b="1" dirty="0">
                <a:latin typeface="Yu Gothic" panose="020B0400000000000000" pitchFamily="34" charset="-128"/>
                <a:ea typeface="Yu Gothic" panose="020B0400000000000000" pitchFamily="34" charset="-128"/>
              </a:rPr>
              <a:t>北海道</a:t>
            </a:r>
            <a:r>
              <a:rPr sz="3630" b="1" dirty="0">
                <a:latin typeface="Yu Gothic" panose="020B0400000000000000" pitchFamily="34" charset="-128"/>
                <a:ea typeface="Yu Gothic" panose="020B0400000000000000" pitchFamily="34" charset="-128"/>
              </a:rPr>
              <a:t>第</a:t>
            </a:r>
            <a:r>
              <a:rPr lang="en-US" altLang="ja-JP" sz="3630" b="1" dirty="0">
                <a:latin typeface="Yu Gothic" panose="020B0400000000000000" pitchFamily="34" charset="-128"/>
                <a:ea typeface="Yu Gothic" panose="020B0400000000000000" pitchFamily="34" charset="-128"/>
              </a:rPr>
              <a:t>10</a:t>
            </a:r>
            <a:r>
              <a:rPr sz="3630" b="1" dirty="0">
                <a:latin typeface="Yu Gothic" panose="020B0400000000000000" pitchFamily="34" charset="-128"/>
                <a:ea typeface="Yu Gothic" panose="020B0400000000000000" pitchFamily="34" charset="-128"/>
              </a:rPr>
              <a:t>区</a:t>
            </a:r>
          </a:p>
        </p:txBody>
      </p:sp>
      <p:sp>
        <p:nvSpPr>
          <p:cNvPr id="122" name="高橋ゆうすけ"/>
          <p:cNvSpPr txBox="1"/>
          <p:nvPr/>
        </p:nvSpPr>
        <p:spPr>
          <a:xfrm>
            <a:off x="5341568" y="1516162"/>
            <a:ext cx="5772152" cy="109627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4870" tIns="44870" rIns="44870" bIns="44870" anchor="ctr">
            <a:spAutoFit/>
          </a:bodyPr>
          <a:lstStyle>
            <a:lvl1pPr algn="l">
              <a:defRPr sz="7000">
                <a:solidFill>
                  <a:srgbClr val="003E91"/>
                </a:solidFill>
                <a:latin typeface="游ゴシック体 ボールド"/>
                <a:ea typeface="游ゴシック体 ボールド"/>
                <a:cs typeface="游ゴシック体 ボールド"/>
                <a:sym typeface="游ゴシック体 ボールド"/>
              </a:defRPr>
            </a:lvl1pPr>
          </a:lstStyle>
          <a:p>
            <a:r>
              <a:rPr lang="ja-JP" altLang="en-US" sz="6535" b="1" dirty="0">
                <a:latin typeface="Yu Gothic" panose="020B0400000000000000" pitchFamily="34" charset="-128"/>
                <a:ea typeface="Yu Gothic" panose="020B0400000000000000" pitchFamily="34" charset="-128"/>
              </a:rPr>
              <a:t>神谷　ひろし</a:t>
            </a:r>
            <a:endParaRPr sz="6535" b="1" dirty="0">
              <a:latin typeface="Yu Gothic" panose="020B0400000000000000" pitchFamily="34" charset="-128"/>
              <a:ea typeface="Yu Gothic" panose="020B0400000000000000" pitchFamily="34" charset="-128"/>
            </a:endParaRPr>
          </a:p>
        </p:txBody>
      </p:sp>
      <p:sp>
        <p:nvSpPr>
          <p:cNvPr id="123" name="10月28日の街宣日程"/>
          <p:cNvSpPr txBox="1"/>
          <p:nvPr/>
        </p:nvSpPr>
        <p:spPr>
          <a:xfrm>
            <a:off x="5371393" y="2460222"/>
            <a:ext cx="5772151" cy="7050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870" tIns="44870" rIns="44870" bIns="44870" anchor="ctr">
            <a:spAutoFit/>
          </a:bodyPr>
          <a:lstStyle/>
          <a:p>
            <a:pPr algn="l">
              <a:defRPr sz="4000">
                <a:solidFill>
                  <a:srgbClr val="003E91"/>
                </a:solidFill>
                <a:latin typeface="游ゴシック体 ボールド"/>
                <a:ea typeface="游ゴシック体 ボールド"/>
                <a:cs typeface="游ゴシック体 ボールド"/>
                <a:sym typeface="游ゴシック体 ボールド"/>
              </a:defRPr>
            </a:pPr>
            <a:r>
              <a:rPr sz="3993" b="1" dirty="0">
                <a:latin typeface="Yu Gothic" panose="020B0400000000000000" pitchFamily="34" charset="-128"/>
                <a:ea typeface="Yu Gothic" panose="020B0400000000000000" pitchFamily="34" charset="-128"/>
              </a:rPr>
              <a:t>10</a:t>
            </a:r>
            <a:r>
              <a:rPr sz="3267" b="1" dirty="0">
                <a:latin typeface="Yu Gothic" panose="020B0400000000000000" pitchFamily="34" charset="-128"/>
                <a:ea typeface="Yu Gothic" panose="020B0400000000000000" pitchFamily="34" charset="-128"/>
              </a:rPr>
              <a:t>月</a:t>
            </a:r>
            <a:r>
              <a:rPr lang="en-US" altLang="ja-JP" sz="3993" b="1" dirty="0">
                <a:latin typeface="Yu Gothic" panose="020B0400000000000000" pitchFamily="34" charset="-128"/>
                <a:ea typeface="Yu Gothic" panose="020B0400000000000000" pitchFamily="34" charset="-128"/>
              </a:rPr>
              <a:t>23</a:t>
            </a:r>
            <a:r>
              <a:rPr sz="3267" b="1" dirty="0">
                <a:latin typeface="Yu Gothic" panose="020B0400000000000000" pitchFamily="34" charset="-128"/>
                <a:ea typeface="Yu Gothic" panose="020B0400000000000000" pitchFamily="34" charset="-128"/>
              </a:rPr>
              <a:t>日</a:t>
            </a:r>
            <a:r>
              <a:rPr sz="3993" b="1" dirty="0">
                <a:latin typeface="Yu Gothic" panose="020B0400000000000000" pitchFamily="34" charset="-128"/>
                <a:ea typeface="Yu Gothic" panose="020B0400000000000000" pitchFamily="34" charset="-128"/>
              </a:rPr>
              <a:t>の街宣日程</a:t>
            </a:r>
          </a:p>
        </p:txBody>
      </p:sp>
      <p:sp>
        <p:nvSpPr>
          <p:cNvPr id="124" name="❶10:30-11:00…"/>
          <p:cNvSpPr txBox="1"/>
          <p:nvPr/>
        </p:nvSpPr>
        <p:spPr>
          <a:xfrm>
            <a:off x="5465746" y="3191400"/>
            <a:ext cx="1653545" cy="264073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4870" tIns="44870" rIns="44870" bIns="44870" anchor="ctr">
            <a:spAutoFit/>
          </a:bodyPr>
          <a:lstStyle/>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600" b="1" dirty="0">
                <a:latin typeface="Yu Gothic" panose="020B0400000000000000" pitchFamily="34" charset="-128"/>
                <a:ea typeface="Yu Gothic" panose="020B0400000000000000" pitchFamily="34" charset="-128"/>
              </a:rPr>
              <a:t>❶</a:t>
            </a:r>
            <a:r>
              <a:rPr lang="en-US" altLang="ja-JP" sz="1600" b="1" dirty="0">
                <a:latin typeface="Yu Gothic" panose="020B0400000000000000" pitchFamily="34" charset="-128"/>
                <a:ea typeface="Yu Gothic" panose="020B0400000000000000" pitchFamily="34" charset="-128"/>
              </a:rPr>
              <a:t>10:00</a:t>
            </a:r>
            <a:r>
              <a:rPr lang="ja-JP" altLang="en-US" sz="1600" b="1" dirty="0">
                <a:latin typeface="Yu Gothic" panose="020B0400000000000000" pitchFamily="34" charset="-128"/>
                <a:ea typeface="Yu Gothic" panose="020B0400000000000000" pitchFamily="34" charset="-128"/>
              </a:rPr>
              <a:t>頃～</a:t>
            </a:r>
            <a:endParaRPr lang="en-US" altLang="ja-JP" sz="16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600" b="1" dirty="0">
                <a:latin typeface="Yu Gothic" panose="020B0400000000000000" pitchFamily="34" charset="-128"/>
                <a:ea typeface="Yu Gothic" panose="020B0400000000000000" pitchFamily="34" charset="-128"/>
              </a:rPr>
              <a:t>❷</a:t>
            </a:r>
            <a:r>
              <a:rPr lang="en-US" altLang="ja-JP" sz="1600" b="1" dirty="0">
                <a:latin typeface="Yu Gothic" panose="020B0400000000000000" pitchFamily="34" charset="-128"/>
                <a:ea typeface="Yu Gothic" panose="020B0400000000000000" pitchFamily="34" charset="-128"/>
              </a:rPr>
              <a:t>14:50</a:t>
            </a:r>
            <a:r>
              <a:rPr lang="ja-JP" altLang="en-US" sz="1600" b="1" dirty="0">
                <a:latin typeface="Yu Gothic" panose="020B0400000000000000" pitchFamily="34" charset="-128"/>
                <a:ea typeface="Yu Gothic" panose="020B0400000000000000" pitchFamily="34" charset="-128"/>
              </a:rPr>
              <a:t>頃～</a:t>
            </a:r>
            <a:endParaRPr sz="16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600" b="1" dirty="0">
                <a:latin typeface="Yu Gothic" panose="020B0400000000000000" pitchFamily="34" charset="-128"/>
                <a:ea typeface="Yu Gothic" panose="020B0400000000000000" pitchFamily="34" charset="-128"/>
              </a:rPr>
              <a:t>❸</a:t>
            </a:r>
            <a:r>
              <a:rPr lang="en-US" sz="1600" b="1" dirty="0">
                <a:latin typeface="Yu Gothic" panose="020B0400000000000000" pitchFamily="34" charset="-128"/>
                <a:ea typeface="Yu Gothic" panose="020B0400000000000000" pitchFamily="34" charset="-128"/>
              </a:rPr>
              <a:t>15:15</a:t>
            </a:r>
            <a:r>
              <a:rPr lang="ja-JP" altLang="en-US" sz="1600" b="1" dirty="0">
                <a:latin typeface="Yu Gothic" panose="020B0400000000000000" pitchFamily="34" charset="-128"/>
                <a:ea typeface="Yu Gothic" panose="020B0400000000000000" pitchFamily="34" charset="-128"/>
              </a:rPr>
              <a:t>頃～</a:t>
            </a:r>
            <a:endParaRPr sz="16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600" b="1" dirty="0">
                <a:latin typeface="Yu Gothic" panose="020B0400000000000000" pitchFamily="34" charset="-128"/>
                <a:ea typeface="Yu Gothic" panose="020B0400000000000000" pitchFamily="34" charset="-128"/>
              </a:rPr>
              <a:t>❹</a:t>
            </a:r>
            <a:r>
              <a:rPr lang="en-US" sz="1600" b="1" dirty="0">
                <a:latin typeface="Yu Gothic" panose="020B0400000000000000" pitchFamily="34" charset="-128"/>
                <a:ea typeface="Yu Gothic" panose="020B0400000000000000" pitchFamily="34" charset="-128"/>
              </a:rPr>
              <a:t>15:35</a:t>
            </a:r>
            <a:r>
              <a:rPr lang="ja-JP" altLang="en-US" sz="1600" b="1" dirty="0">
                <a:latin typeface="Yu Gothic" panose="020B0400000000000000" pitchFamily="34" charset="-128"/>
                <a:ea typeface="Yu Gothic" panose="020B0400000000000000" pitchFamily="34" charset="-128"/>
              </a:rPr>
              <a:t>頃～</a:t>
            </a:r>
            <a:endParaRPr sz="16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600" b="1" dirty="0">
                <a:latin typeface="Yu Gothic" panose="020B0400000000000000" pitchFamily="34" charset="-128"/>
                <a:ea typeface="Yu Gothic" panose="020B0400000000000000" pitchFamily="34" charset="-128"/>
              </a:rPr>
              <a:t>❺</a:t>
            </a:r>
            <a:r>
              <a:rPr lang="en-US" sz="1600" b="1" dirty="0">
                <a:latin typeface="Yu Gothic" panose="020B0400000000000000" pitchFamily="34" charset="-128"/>
                <a:ea typeface="Yu Gothic" panose="020B0400000000000000" pitchFamily="34" charset="-128"/>
              </a:rPr>
              <a:t>15:50</a:t>
            </a:r>
            <a:r>
              <a:rPr lang="ja-JP" altLang="en-US" sz="1600" b="1" dirty="0">
                <a:latin typeface="Yu Gothic" panose="020B0400000000000000" pitchFamily="34" charset="-128"/>
                <a:ea typeface="Yu Gothic" panose="020B0400000000000000" pitchFamily="34" charset="-128"/>
              </a:rPr>
              <a:t>頃～</a:t>
            </a: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600" b="1" dirty="0">
                <a:latin typeface="Yu Gothic" panose="020B0400000000000000" pitchFamily="34" charset="-128"/>
                <a:ea typeface="Yu Gothic" panose="020B0400000000000000" pitchFamily="34" charset="-128"/>
              </a:rPr>
              <a:t>❻</a:t>
            </a:r>
            <a:r>
              <a:rPr lang="en-US" altLang="ja-JP" sz="1600" b="1" dirty="0">
                <a:latin typeface="Yu Gothic" panose="020B0400000000000000" pitchFamily="34" charset="-128"/>
                <a:ea typeface="Yu Gothic" panose="020B0400000000000000" pitchFamily="34" charset="-128"/>
              </a:rPr>
              <a:t>16:05</a:t>
            </a:r>
            <a:r>
              <a:rPr lang="ja-JP" altLang="en-US" sz="1600" b="1" dirty="0">
                <a:latin typeface="Yu Gothic" panose="020B0400000000000000" pitchFamily="34" charset="-128"/>
                <a:ea typeface="Yu Gothic" panose="020B0400000000000000" pitchFamily="34" charset="-128"/>
              </a:rPr>
              <a:t>頃～</a:t>
            </a:r>
            <a:endParaRPr lang="en-US" altLang="ja-JP" sz="16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600" b="1" dirty="0">
                <a:latin typeface="Yu Gothic" panose="020B0400000000000000" pitchFamily="34" charset="-128"/>
                <a:ea typeface="Yu Gothic" panose="020B0400000000000000" pitchFamily="34" charset="-128"/>
              </a:rPr>
              <a:t>❼</a:t>
            </a:r>
            <a:r>
              <a:rPr lang="en-US" altLang="ja-JP" sz="1600" b="1" dirty="0">
                <a:latin typeface="Yu Gothic" panose="020B0400000000000000" pitchFamily="34" charset="-128"/>
                <a:ea typeface="Yu Gothic" panose="020B0400000000000000" pitchFamily="34" charset="-128"/>
              </a:rPr>
              <a:t>18:50</a:t>
            </a:r>
            <a:r>
              <a:rPr lang="ja-JP" altLang="en-US" sz="1600" b="1" dirty="0">
                <a:latin typeface="Yu Gothic" panose="020B0400000000000000" pitchFamily="34" charset="-128"/>
                <a:ea typeface="Yu Gothic" panose="020B0400000000000000" pitchFamily="34" charset="-128"/>
              </a:rPr>
              <a:t>頃～</a:t>
            </a:r>
          </a:p>
        </p:txBody>
      </p:sp>
      <p:sp>
        <p:nvSpPr>
          <p:cNvPr id="125" name="線"/>
          <p:cNvSpPr/>
          <p:nvPr/>
        </p:nvSpPr>
        <p:spPr>
          <a:xfrm>
            <a:off x="5524575" y="3065699"/>
            <a:ext cx="4546794" cy="0"/>
          </a:xfrm>
          <a:prstGeom prst="line">
            <a:avLst/>
          </a:prstGeom>
          <a:ln w="25400">
            <a:solidFill>
              <a:srgbClr val="003E91"/>
            </a:solidFill>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15" b="1">
              <a:latin typeface="Yu Gothic" panose="020B0400000000000000" pitchFamily="34" charset="-128"/>
              <a:ea typeface="Yu Gothic" panose="020B0400000000000000" pitchFamily="34" charset="-128"/>
            </a:endParaRPr>
          </a:p>
        </p:txBody>
      </p:sp>
      <p:sp>
        <p:nvSpPr>
          <p:cNvPr id="126" name="〇〇駅…"/>
          <p:cNvSpPr txBox="1"/>
          <p:nvPr/>
        </p:nvSpPr>
        <p:spPr>
          <a:xfrm>
            <a:off x="7203708" y="3195235"/>
            <a:ext cx="3578751" cy="264073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870" tIns="44870" rIns="44870" bIns="44870" anchor="ctr">
            <a:spAutoFit/>
          </a:bodyPr>
          <a:lstStyle/>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600" b="1" dirty="0">
                <a:latin typeface="Yu Gothic" panose="020B0400000000000000" pitchFamily="34" charset="-128"/>
                <a:ea typeface="Yu Gothic" panose="020B0400000000000000" pitchFamily="34" charset="-128"/>
              </a:rPr>
              <a:t>岩幌第１ライスセンター（岩見沢市）</a:t>
            </a:r>
            <a:endParaRPr lang="en-US" altLang="ja-JP" sz="16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600" b="1" dirty="0">
                <a:latin typeface="Yu Gothic" panose="020B0400000000000000" pitchFamily="34" charset="-128"/>
                <a:ea typeface="Yu Gothic" panose="020B0400000000000000" pitchFamily="34" charset="-128"/>
              </a:rPr>
              <a:t>下古山会館（由仁町）</a:t>
            </a:r>
            <a:endParaRPr lang="en-US" altLang="ja-JP" sz="16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600" b="1" dirty="0">
                <a:latin typeface="Yu Gothic" panose="020B0400000000000000" pitchFamily="34" charset="-128"/>
                <a:ea typeface="Yu Gothic" panose="020B0400000000000000" pitchFamily="34" charset="-128"/>
              </a:rPr>
              <a:t>岩内公民館（</a:t>
            </a:r>
            <a:r>
              <a:rPr lang="en-US" altLang="ja-JP" sz="1600" b="1" dirty="0">
                <a:latin typeface="Yu Gothic" panose="020B0400000000000000" pitchFamily="34" charset="-128"/>
                <a:ea typeface="Yu Gothic" panose="020B0400000000000000" pitchFamily="34" charset="-128"/>
              </a:rPr>
              <a:t>〃</a:t>
            </a:r>
            <a:r>
              <a:rPr lang="ja-JP" altLang="en-US" sz="1600" b="1" dirty="0">
                <a:latin typeface="Yu Gothic" panose="020B0400000000000000" pitchFamily="34" charset="-128"/>
                <a:ea typeface="Yu Gothic" panose="020B0400000000000000" pitchFamily="34" charset="-128"/>
              </a:rPr>
              <a:t>）</a:t>
            </a:r>
            <a:endParaRPr lang="en-US" altLang="ja-JP" sz="16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600" b="1" dirty="0">
                <a:latin typeface="Yu Gothic" panose="020B0400000000000000" pitchFamily="34" charset="-128"/>
                <a:ea typeface="Yu Gothic" panose="020B0400000000000000" pitchFamily="34" charset="-128"/>
              </a:rPr>
              <a:t>古山会館（</a:t>
            </a:r>
            <a:r>
              <a:rPr lang="en-US" altLang="ja-JP" sz="1600" b="1" dirty="0">
                <a:latin typeface="Yu Gothic" panose="020B0400000000000000" pitchFamily="34" charset="-128"/>
                <a:ea typeface="Yu Gothic" panose="020B0400000000000000" pitchFamily="34" charset="-128"/>
              </a:rPr>
              <a:t>〃</a:t>
            </a:r>
            <a:r>
              <a:rPr lang="ja-JP" altLang="en-US" sz="1600" b="1" dirty="0">
                <a:latin typeface="Yu Gothic" panose="020B0400000000000000" pitchFamily="34" charset="-128"/>
                <a:ea typeface="Yu Gothic" panose="020B0400000000000000" pitchFamily="34" charset="-128"/>
              </a:rPr>
              <a:t>）</a:t>
            </a:r>
            <a:endParaRPr lang="en-US" altLang="ja-JP" sz="16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600" b="1" dirty="0">
                <a:latin typeface="Yu Gothic" panose="020B0400000000000000" pitchFamily="34" charset="-128"/>
                <a:ea typeface="Yu Gothic" panose="020B0400000000000000" pitchFamily="34" charset="-128"/>
              </a:rPr>
              <a:t>中三川会館（</a:t>
            </a:r>
            <a:r>
              <a:rPr lang="en-US" altLang="ja-JP" sz="1600" b="1" dirty="0">
                <a:latin typeface="Yu Gothic" panose="020B0400000000000000" pitchFamily="34" charset="-128"/>
                <a:ea typeface="Yu Gothic" panose="020B0400000000000000" pitchFamily="34" charset="-128"/>
              </a:rPr>
              <a:t>〃</a:t>
            </a:r>
            <a:r>
              <a:rPr lang="ja-JP" altLang="en-US" sz="1600" b="1" dirty="0">
                <a:latin typeface="Yu Gothic" panose="020B0400000000000000" pitchFamily="34" charset="-128"/>
                <a:ea typeface="Yu Gothic" panose="020B0400000000000000" pitchFamily="34" charset="-128"/>
              </a:rPr>
              <a:t>）</a:t>
            </a:r>
            <a:endParaRPr lang="en-US" altLang="ja-JP" sz="16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600" b="1" dirty="0">
                <a:latin typeface="Yu Gothic" panose="020B0400000000000000" pitchFamily="34" charset="-128"/>
                <a:ea typeface="Yu Gothic" panose="020B0400000000000000" pitchFamily="34" charset="-128"/>
              </a:rPr>
              <a:t>東三川公会堂（</a:t>
            </a:r>
            <a:r>
              <a:rPr lang="en-US" altLang="ja-JP" sz="1600" b="1" dirty="0">
                <a:latin typeface="Yu Gothic" panose="020B0400000000000000" pitchFamily="34" charset="-128"/>
                <a:ea typeface="Yu Gothic" panose="020B0400000000000000" pitchFamily="34" charset="-128"/>
              </a:rPr>
              <a:t>〃</a:t>
            </a:r>
            <a:r>
              <a:rPr lang="ja-JP" altLang="en-US" sz="1600" b="1" dirty="0">
                <a:latin typeface="Yu Gothic" panose="020B0400000000000000" pitchFamily="34" charset="-128"/>
                <a:ea typeface="Yu Gothic" panose="020B0400000000000000" pitchFamily="34" charset="-128"/>
              </a:rPr>
              <a:t>）</a:t>
            </a:r>
            <a:endParaRPr lang="en-US" altLang="ja-JP" sz="16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600" b="1" dirty="0">
                <a:latin typeface="Yu Gothic" panose="020B0400000000000000" pitchFamily="34" charset="-128"/>
                <a:ea typeface="Yu Gothic" panose="020B0400000000000000" pitchFamily="34" charset="-128"/>
              </a:rPr>
              <a:t>北雄ラッキー前（栗山町）</a:t>
            </a:r>
            <a:endParaRPr sz="1600" b="1" dirty="0">
              <a:latin typeface="Yu Gothic" panose="020B0400000000000000" pitchFamily="34" charset="-128"/>
              <a:ea typeface="Yu Gothic" panose="020B0400000000000000" pitchFamily="34" charset="-128"/>
            </a:endParaRPr>
          </a:p>
        </p:txBody>
      </p:sp>
      <p:pic>
        <p:nvPicPr>
          <p:cNvPr id="3" name="図 2">
            <a:extLst>
              <a:ext uri="{FF2B5EF4-FFF2-40B4-BE49-F238E27FC236}">
                <a16:creationId xmlns:a16="http://schemas.microsoft.com/office/drawing/2014/main" id="{8E7464D6-E610-4A55-9DB4-00585DF25AC9}"/>
              </a:ext>
            </a:extLst>
          </p:cNvPr>
          <p:cNvPicPr>
            <a:picLocks noChangeAspect="1"/>
          </p:cNvPicPr>
          <p:nvPr/>
        </p:nvPicPr>
        <p:blipFill>
          <a:blip r:embed="rId3"/>
          <a:stretch>
            <a:fillRect/>
          </a:stretch>
        </p:blipFill>
        <p:spPr>
          <a:xfrm>
            <a:off x="12970" y="317503"/>
            <a:ext cx="5182698" cy="6145457"/>
          </a:xfrm>
          <a:prstGeom prst="rect">
            <a:avLst/>
          </a:prstGeom>
        </p:spPr>
      </p:pic>
      <p:sp>
        <p:nvSpPr>
          <p:cNvPr id="4" name="テキスト ボックス 3">
            <a:extLst>
              <a:ext uri="{FF2B5EF4-FFF2-40B4-BE49-F238E27FC236}">
                <a16:creationId xmlns:a16="http://schemas.microsoft.com/office/drawing/2014/main" id="{2C536F00-9706-4925-BC0C-361E950C3B4A}"/>
              </a:ext>
            </a:extLst>
          </p:cNvPr>
          <p:cNvSpPr txBox="1"/>
          <p:nvPr/>
        </p:nvSpPr>
        <p:spPr>
          <a:xfrm>
            <a:off x="5341568" y="5980815"/>
            <a:ext cx="6507532" cy="461665"/>
          </a:xfrm>
          <a:prstGeom prst="rect">
            <a:avLst/>
          </a:prstGeom>
          <a:noFill/>
        </p:spPr>
        <p:txBody>
          <a:bodyPr wrap="square" rtlCol="0">
            <a:spAutoFit/>
          </a:bodyPr>
          <a:lstStyle/>
          <a:p>
            <a:r>
              <a:rPr kumimoji="1" lang="en-US" altLang="ja-JP" sz="1200" dirty="0">
                <a:ea typeface="Meiryo UI" panose="020B0604030504040204" pitchFamily="50" charset="-128"/>
              </a:rPr>
              <a:t>※</a:t>
            </a:r>
            <a:r>
              <a:rPr kumimoji="1" lang="ja-JP" altLang="en-US" sz="1200" dirty="0">
                <a:ea typeface="Meiryo UI" panose="020B0604030504040204" pitchFamily="50" charset="-128"/>
              </a:rPr>
              <a:t>新型コロナ感染状況、また交通事情等により予定が変更となる場合がありますのでご了承願います。</a:t>
            </a:r>
            <a:endParaRPr kumimoji="1" lang="en-US" altLang="ja-JP" sz="1200" dirty="0">
              <a:ea typeface="Meiryo UI" panose="020B0604030504040204" pitchFamily="50" charset="-128"/>
            </a:endParaRPr>
          </a:p>
          <a:p>
            <a:r>
              <a:rPr lang="en-US" altLang="ja-JP" sz="1200" dirty="0">
                <a:ea typeface="Meiryo UI" panose="020B0604030504040204" pitchFamily="50" charset="-128"/>
              </a:rPr>
              <a:t>※</a:t>
            </a:r>
            <a:r>
              <a:rPr lang="ja-JP" altLang="en-US" sz="1200" dirty="0">
                <a:ea typeface="Meiryo UI" panose="020B0604030504040204" pitchFamily="50" charset="-128"/>
              </a:rPr>
              <a:t>感染症対策として、マスク着用・ソーシャルディスタンスを十分に確保し、ご清聴ください。</a:t>
            </a:r>
            <a:endParaRPr kumimoji="1" lang="ja-JP" altLang="en-US" sz="1200" dirty="0">
              <a:ea typeface="Meiryo UI" panose="020B0604030504040204" pitchFamily="50" charset="-128"/>
            </a:endParaRPr>
          </a:p>
        </p:txBody>
      </p:sp>
      <p:sp>
        <p:nvSpPr>
          <p:cNvPr id="128" name="四角形"/>
          <p:cNvSpPr/>
          <p:nvPr/>
        </p:nvSpPr>
        <p:spPr>
          <a:xfrm>
            <a:off x="8292" y="0"/>
            <a:ext cx="12172705" cy="422991"/>
          </a:xfrm>
          <a:prstGeom prst="rect">
            <a:avLst/>
          </a:prstGeom>
          <a:solidFill>
            <a:srgbClr val="003E91"/>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a:p>
        </p:txBody>
      </p:sp>
      <p:sp>
        <p:nvSpPr>
          <p:cNvPr id="129" name="四角形"/>
          <p:cNvSpPr/>
          <p:nvPr/>
        </p:nvSpPr>
        <p:spPr>
          <a:xfrm>
            <a:off x="159" y="6435010"/>
            <a:ext cx="12183550" cy="422991"/>
          </a:xfrm>
          <a:prstGeom prst="rect">
            <a:avLst/>
          </a:prstGeom>
          <a:solidFill>
            <a:srgbClr val="003E91"/>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a:p>
        </p:txBody>
      </p:sp>
    </p:spTree>
    <p:extLst>
      <p:ext uri="{BB962C8B-B14F-4D97-AF65-F5344CB8AC3E}">
        <p14:creationId xmlns:p14="http://schemas.microsoft.com/office/powerpoint/2010/main" val="2499644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haikei-b.jpg" descr="haikei-b.jpg"/>
          <p:cNvPicPr>
            <a:picLocks noChangeAspect="1"/>
          </p:cNvPicPr>
          <p:nvPr/>
        </p:nvPicPr>
        <p:blipFill rotWithShape="1">
          <a:blip r:embed="rId2"/>
          <a:srcRect b="21297"/>
          <a:stretch/>
        </p:blipFill>
        <p:spPr>
          <a:xfrm>
            <a:off x="161" y="0"/>
            <a:ext cx="12183549" cy="6780465"/>
          </a:xfrm>
          <a:prstGeom prst="rect">
            <a:avLst/>
          </a:prstGeom>
          <a:ln w="3175">
            <a:miter lim="400000"/>
          </a:ln>
        </p:spPr>
      </p:pic>
      <p:sp>
        <p:nvSpPr>
          <p:cNvPr id="120" name="四角形"/>
          <p:cNvSpPr/>
          <p:nvPr/>
        </p:nvSpPr>
        <p:spPr>
          <a:xfrm>
            <a:off x="4563219" y="937200"/>
            <a:ext cx="7628622" cy="4983601"/>
          </a:xfrm>
          <a:prstGeom prst="rect">
            <a:avLst/>
          </a:prstGeom>
          <a:solidFill>
            <a:srgbClr val="FFFFFF"/>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b="1">
              <a:latin typeface="Yu Gothic" panose="020B0400000000000000" pitchFamily="34" charset="-128"/>
              <a:ea typeface="Yu Gothic" panose="020B0400000000000000" pitchFamily="34" charset="-128"/>
            </a:endParaRPr>
          </a:p>
        </p:txBody>
      </p:sp>
      <p:sp>
        <p:nvSpPr>
          <p:cNvPr id="121" name="○○県第8区"/>
          <p:cNvSpPr txBox="1"/>
          <p:nvPr/>
        </p:nvSpPr>
        <p:spPr>
          <a:xfrm>
            <a:off x="5371393" y="1087952"/>
            <a:ext cx="3600676" cy="64923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870" tIns="44870" rIns="44870" bIns="44870" anchor="ctr">
            <a:spAutoFit/>
          </a:bodyPr>
          <a:lstStyle>
            <a:lvl1pPr algn="l">
              <a:defRPr sz="3700">
                <a:solidFill>
                  <a:srgbClr val="003E91"/>
                </a:solidFill>
                <a:latin typeface="游ゴシック体 ボールド"/>
                <a:ea typeface="游ゴシック体 ボールド"/>
                <a:cs typeface="游ゴシック体 ボールド"/>
                <a:sym typeface="游ゴシック体 ボールド"/>
              </a:defRPr>
            </a:lvl1pPr>
          </a:lstStyle>
          <a:p>
            <a:r>
              <a:rPr lang="ja-JP" altLang="en-US" sz="3630" b="1" dirty="0">
                <a:latin typeface="Yu Gothic" panose="020B0400000000000000" pitchFamily="34" charset="-128"/>
                <a:ea typeface="Yu Gothic" panose="020B0400000000000000" pitchFamily="34" charset="-128"/>
              </a:rPr>
              <a:t>北海道</a:t>
            </a:r>
            <a:r>
              <a:rPr sz="3630" b="1" dirty="0">
                <a:latin typeface="Yu Gothic" panose="020B0400000000000000" pitchFamily="34" charset="-128"/>
                <a:ea typeface="Yu Gothic" panose="020B0400000000000000" pitchFamily="34" charset="-128"/>
              </a:rPr>
              <a:t>第</a:t>
            </a:r>
            <a:r>
              <a:rPr lang="en-US" altLang="ja-JP" sz="3630" b="1" dirty="0">
                <a:latin typeface="Yu Gothic" panose="020B0400000000000000" pitchFamily="34" charset="-128"/>
                <a:ea typeface="Yu Gothic" panose="020B0400000000000000" pitchFamily="34" charset="-128"/>
              </a:rPr>
              <a:t>10</a:t>
            </a:r>
            <a:r>
              <a:rPr sz="3630" b="1" dirty="0">
                <a:latin typeface="Yu Gothic" panose="020B0400000000000000" pitchFamily="34" charset="-128"/>
                <a:ea typeface="Yu Gothic" panose="020B0400000000000000" pitchFamily="34" charset="-128"/>
              </a:rPr>
              <a:t>区</a:t>
            </a:r>
          </a:p>
        </p:txBody>
      </p:sp>
      <p:sp>
        <p:nvSpPr>
          <p:cNvPr id="122" name="高橋ゆうすけ"/>
          <p:cNvSpPr txBox="1"/>
          <p:nvPr/>
        </p:nvSpPr>
        <p:spPr>
          <a:xfrm>
            <a:off x="5341568" y="1653103"/>
            <a:ext cx="5772152" cy="109627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4870" tIns="44870" rIns="44870" bIns="44870" anchor="ctr">
            <a:spAutoFit/>
          </a:bodyPr>
          <a:lstStyle>
            <a:lvl1pPr algn="l">
              <a:defRPr sz="7000">
                <a:solidFill>
                  <a:srgbClr val="003E91"/>
                </a:solidFill>
                <a:latin typeface="游ゴシック体 ボールド"/>
                <a:ea typeface="游ゴシック体 ボールド"/>
                <a:cs typeface="游ゴシック体 ボールド"/>
                <a:sym typeface="游ゴシック体 ボールド"/>
              </a:defRPr>
            </a:lvl1pPr>
          </a:lstStyle>
          <a:p>
            <a:r>
              <a:rPr lang="ja-JP" altLang="en-US" sz="6535" b="1" dirty="0">
                <a:latin typeface="Yu Gothic" panose="020B0400000000000000" pitchFamily="34" charset="-128"/>
                <a:ea typeface="Yu Gothic" panose="020B0400000000000000" pitchFamily="34" charset="-128"/>
              </a:rPr>
              <a:t>神谷　ひろし</a:t>
            </a:r>
            <a:endParaRPr sz="6535" b="1" dirty="0">
              <a:latin typeface="Yu Gothic" panose="020B0400000000000000" pitchFamily="34" charset="-128"/>
              <a:ea typeface="Yu Gothic" panose="020B0400000000000000" pitchFamily="34" charset="-128"/>
            </a:endParaRPr>
          </a:p>
        </p:txBody>
      </p:sp>
      <p:sp>
        <p:nvSpPr>
          <p:cNvPr id="123" name="10月28日の街宣日程"/>
          <p:cNvSpPr txBox="1"/>
          <p:nvPr/>
        </p:nvSpPr>
        <p:spPr>
          <a:xfrm>
            <a:off x="5341570" y="2670019"/>
            <a:ext cx="5772151" cy="7050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870" tIns="44870" rIns="44870" bIns="44870" anchor="ctr">
            <a:spAutoFit/>
          </a:bodyPr>
          <a:lstStyle/>
          <a:p>
            <a:pPr algn="l">
              <a:defRPr sz="4000">
                <a:solidFill>
                  <a:srgbClr val="003E91"/>
                </a:solidFill>
                <a:latin typeface="游ゴシック体 ボールド"/>
                <a:ea typeface="游ゴシック体 ボールド"/>
                <a:cs typeface="游ゴシック体 ボールド"/>
                <a:sym typeface="游ゴシック体 ボールド"/>
              </a:defRPr>
            </a:pPr>
            <a:r>
              <a:rPr sz="3993" b="1" dirty="0">
                <a:latin typeface="Yu Gothic" panose="020B0400000000000000" pitchFamily="34" charset="-128"/>
                <a:ea typeface="Yu Gothic" panose="020B0400000000000000" pitchFamily="34" charset="-128"/>
              </a:rPr>
              <a:t>10</a:t>
            </a:r>
            <a:r>
              <a:rPr sz="3267" b="1" dirty="0">
                <a:latin typeface="Yu Gothic" panose="020B0400000000000000" pitchFamily="34" charset="-128"/>
                <a:ea typeface="Yu Gothic" panose="020B0400000000000000" pitchFamily="34" charset="-128"/>
              </a:rPr>
              <a:t>月</a:t>
            </a:r>
            <a:r>
              <a:rPr lang="en-US" altLang="ja-JP" sz="3993" b="1" dirty="0">
                <a:latin typeface="Yu Gothic" panose="020B0400000000000000" pitchFamily="34" charset="-128"/>
                <a:ea typeface="Yu Gothic" panose="020B0400000000000000" pitchFamily="34" charset="-128"/>
              </a:rPr>
              <a:t>24</a:t>
            </a:r>
            <a:r>
              <a:rPr sz="3267" b="1" dirty="0">
                <a:latin typeface="Yu Gothic" panose="020B0400000000000000" pitchFamily="34" charset="-128"/>
                <a:ea typeface="Yu Gothic" panose="020B0400000000000000" pitchFamily="34" charset="-128"/>
              </a:rPr>
              <a:t>日</a:t>
            </a:r>
            <a:r>
              <a:rPr sz="3993" b="1" dirty="0">
                <a:latin typeface="Yu Gothic" panose="020B0400000000000000" pitchFamily="34" charset="-128"/>
                <a:ea typeface="Yu Gothic" panose="020B0400000000000000" pitchFamily="34" charset="-128"/>
              </a:rPr>
              <a:t>の街宣日程</a:t>
            </a:r>
          </a:p>
        </p:txBody>
      </p:sp>
      <p:sp>
        <p:nvSpPr>
          <p:cNvPr id="124" name="❶10:30-11:00…"/>
          <p:cNvSpPr txBox="1"/>
          <p:nvPr/>
        </p:nvSpPr>
        <p:spPr>
          <a:xfrm>
            <a:off x="5341569" y="3418038"/>
            <a:ext cx="1653545" cy="255661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870" tIns="44870" rIns="44870" bIns="44870" anchor="ctr">
            <a:spAutoFit/>
          </a:bodyPr>
          <a:lstStyle/>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178" b="1" dirty="0">
                <a:latin typeface="Yu Gothic" panose="020B0400000000000000" pitchFamily="34" charset="-128"/>
                <a:ea typeface="Yu Gothic" panose="020B0400000000000000" pitchFamily="34" charset="-128"/>
              </a:rPr>
              <a:t>❶</a:t>
            </a:r>
            <a:r>
              <a:rPr lang="en-US" altLang="ja-JP" sz="2178" b="1" dirty="0">
                <a:latin typeface="Yu Gothic" panose="020B0400000000000000" pitchFamily="34" charset="-128"/>
                <a:ea typeface="Yu Gothic" panose="020B0400000000000000" pitchFamily="34" charset="-128"/>
              </a:rPr>
              <a:t>10:05</a:t>
            </a:r>
            <a:r>
              <a:rPr lang="ja-JP" altLang="en-US" sz="2178" b="1" dirty="0">
                <a:latin typeface="Yu Gothic" panose="020B0400000000000000" pitchFamily="34" charset="-128"/>
                <a:ea typeface="Yu Gothic" panose="020B0400000000000000" pitchFamily="34" charset="-128"/>
              </a:rPr>
              <a:t>頃～</a:t>
            </a:r>
            <a:endParaRPr lang="en-US" altLang="ja-JP" sz="2178"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178" b="1" dirty="0">
                <a:latin typeface="Yu Gothic" panose="020B0400000000000000" pitchFamily="34" charset="-128"/>
                <a:ea typeface="Yu Gothic" panose="020B0400000000000000" pitchFamily="34" charset="-128"/>
              </a:rPr>
              <a:t>❷</a:t>
            </a:r>
            <a:r>
              <a:rPr lang="en-US" altLang="ja-JP" sz="2178" b="1" dirty="0">
                <a:latin typeface="Yu Gothic" panose="020B0400000000000000" pitchFamily="34" charset="-128"/>
                <a:ea typeface="Yu Gothic" panose="020B0400000000000000" pitchFamily="34" charset="-128"/>
              </a:rPr>
              <a:t>12:10</a:t>
            </a:r>
            <a:r>
              <a:rPr lang="ja-JP" altLang="en-US" sz="2178" b="1" dirty="0">
                <a:latin typeface="Yu Gothic" panose="020B0400000000000000" pitchFamily="34" charset="-128"/>
                <a:ea typeface="Yu Gothic" panose="020B0400000000000000" pitchFamily="34" charset="-128"/>
              </a:rPr>
              <a:t>頃～</a:t>
            </a:r>
            <a:endParaRPr lang="en-US" altLang="ja-JP" sz="2178"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178" b="1" dirty="0">
                <a:latin typeface="Yu Gothic" panose="020B0400000000000000" pitchFamily="34" charset="-128"/>
                <a:ea typeface="Yu Gothic" panose="020B0400000000000000" pitchFamily="34" charset="-128"/>
              </a:rPr>
              <a:t>❸</a:t>
            </a:r>
            <a:r>
              <a:rPr lang="en-US" altLang="ja-JP" sz="2178" b="1" dirty="0">
                <a:latin typeface="Yu Gothic" panose="020B0400000000000000" pitchFamily="34" charset="-128"/>
                <a:ea typeface="Yu Gothic" panose="020B0400000000000000" pitchFamily="34" charset="-128"/>
              </a:rPr>
              <a:t>12:40</a:t>
            </a:r>
            <a:r>
              <a:rPr lang="ja-JP" altLang="en-US" sz="2178" b="1" dirty="0">
                <a:latin typeface="Yu Gothic" panose="020B0400000000000000" pitchFamily="34" charset="-128"/>
                <a:ea typeface="Yu Gothic" panose="020B0400000000000000" pitchFamily="34" charset="-128"/>
              </a:rPr>
              <a:t>頃～</a:t>
            </a:r>
            <a:endParaRPr lang="en-US" altLang="ja-JP" sz="2178"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178" b="1" dirty="0">
                <a:latin typeface="Yu Gothic" panose="020B0400000000000000" pitchFamily="34" charset="-128"/>
                <a:ea typeface="Yu Gothic" panose="020B0400000000000000" pitchFamily="34" charset="-128"/>
              </a:rPr>
              <a:t>❹</a:t>
            </a:r>
            <a:r>
              <a:rPr lang="en-US" altLang="ja-JP" sz="2178" b="1" dirty="0">
                <a:latin typeface="Yu Gothic" panose="020B0400000000000000" pitchFamily="34" charset="-128"/>
                <a:ea typeface="Yu Gothic" panose="020B0400000000000000" pitchFamily="34" charset="-128"/>
              </a:rPr>
              <a:t>13:30</a:t>
            </a:r>
            <a:r>
              <a:rPr lang="ja-JP" altLang="en-US" sz="2178" b="1" dirty="0">
                <a:latin typeface="Yu Gothic" panose="020B0400000000000000" pitchFamily="34" charset="-128"/>
                <a:ea typeface="Yu Gothic" panose="020B0400000000000000" pitchFamily="34" charset="-128"/>
              </a:rPr>
              <a:t>頃～</a:t>
            </a:r>
            <a:endParaRPr sz="2178"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178" b="1" dirty="0">
                <a:latin typeface="Yu Gothic" panose="020B0400000000000000" pitchFamily="34" charset="-128"/>
                <a:ea typeface="Yu Gothic" panose="020B0400000000000000" pitchFamily="34" charset="-128"/>
              </a:rPr>
              <a:t>❺</a:t>
            </a:r>
            <a:r>
              <a:rPr lang="en-US" sz="2178" b="1" dirty="0">
                <a:latin typeface="Yu Gothic" panose="020B0400000000000000" pitchFamily="34" charset="-128"/>
                <a:ea typeface="Yu Gothic" panose="020B0400000000000000" pitchFamily="34" charset="-128"/>
              </a:rPr>
              <a:t>14:30</a:t>
            </a:r>
            <a:r>
              <a:rPr lang="ja-JP" altLang="en-US" sz="2178" b="1" dirty="0">
                <a:latin typeface="Yu Gothic" panose="020B0400000000000000" pitchFamily="34" charset="-128"/>
                <a:ea typeface="Yu Gothic" panose="020B0400000000000000" pitchFamily="34" charset="-128"/>
              </a:rPr>
              <a:t>頃～</a:t>
            </a:r>
            <a:endParaRPr sz="2178" b="1" dirty="0">
              <a:latin typeface="Yu Gothic" panose="020B0400000000000000" pitchFamily="34" charset="-128"/>
              <a:ea typeface="Yu Gothic" panose="020B0400000000000000" pitchFamily="34" charset="-128"/>
            </a:endParaRPr>
          </a:p>
        </p:txBody>
      </p:sp>
      <p:sp>
        <p:nvSpPr>
          <p:cNvPr id="125" name="線"/>
          <p:cNvSpPr/>
          <p:nvPr/>
        </p:nvSpPr>
        <p:spPr>
          <a:xfrm>
            <a:off x="5371393" y="3433835"/>
            <a:ext cx="4546794" cy="0"/>
          </a:xfrm>
          <a:prstGeom prst="line">
            <a:avLst/>
          </a:prstGeom>
          <a:ln w="25400">
            <a:solidFill>
              <a:srgbClr val="003E91"/>
            </a:solidFill>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15" b="1">
              <a:latin typeface="Yu Gothic" panose="020B0400000000000000" pitchFamily="34" charset="-128"/>
              <a:ea typeface="Yu Gothic" panose="020B0400000000000000" pitchFamily="34" charset="-128"/>
            </a:endParaRPr>
          </a:p>
        </p:txBody>
      </p:sp>
      <p:sp>
        <p:nvSpPr>
          <p:cNvPr id="126" name="〇〇駅…"/>
          <p:cNvSpPr txBox="1"/>
          <p:nvPr/>
        </p:nvSpPr>
        <p:spPr>
          <a:xfrm>
            <a:off x="7314003" y="3425508"/>
            <a:ext cx="4027592" cy="255661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870" tIns="44870" rIns="44870" bIns="44870" anchor="ctr">
            <a:spAutoFit/>
          </a:bodyPr>
          <a:lstStyle/>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en-US" altLang="ja-JP" sz="2178" b="1" dirty="0">
                <a:latin typeface="Yu Gothic" panose="020B0400000000000000" pitchFamily="34" charset="-128"/>
                <a:ea typeface="Yu Gothic" panose="020B0400000000000000" pitchFamily="34" charset="-128"/>
              </a:rPr>
              <a:t>JA</a:t>
            </a:r>
            <a:r>
              <a:rPr lang="ja-JP" altLang="en-US" sz="2178" b="1" dirty="0">
                <a:latin typeface="Yu Gothic" panose="020B0400000000000000" pitchFamily="34" charset="-128"/>
                <a:ea typeface="Yu Gothic" panose="020B0400000000000000" pitchFamily="34" charset="-128"/>
              </a:rPr>
              <a:t>新すながわ奈井江支所前</a:t>
            </a:r>
            <a:endParaRPr lang="en-US" altLang="ja-JP" sz="2178"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178" b="1" dirty="0">
                <a:latin typeface="Yu Gothic" panose="020B0400000000000000" pitchFamily="34" charset="-128"/>
                <a:ea typeface="Yu Gothic" panose="020B0400000000000000" pitchFamily="34" charset="-128"/>
              </a:rPr>
              <a:t>豊沼会館前（砂川市）</a:t>
            </a:r>
            <a:endParaRPr lang="en-US" altLang="ja-JP" sz="2178"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178" b="1" dirty="0">
                <a:latin typeface="Yu Gothic" panose="020B0400000000000000" pitchFamily="34" charset="-128"/>
                <a:ea typeface="Yu Gothic" panose="020B0400000000000000" pitchFamily="34" charset="-128"/>
              </a:rPr>
              <a:t>一の沢会館前（</a:t>
            </a:r>
            <a:r>
              <a:rPr lang="en-US" altLang="ja-JP" sz="2178" b="1" dirty="0">
                <a:latin typeface="Yu Gothic" panose="020B0400000000000000" pitchFamily="34" charset="-128"/>
                <a:ea typeface="Yu Gothic" panose="020B0400000000000000" pitchFamily="34" charset="-128"/>
              </a:rPr>
              <a:t>〃</a:t>
            </a:r>
            <a:r>
              <a:rPr lang="ja-JP" altLang="en-US" sz="2178" b="1" dirty="0">
                <a:latin typeface="Yu Gothic" panose="020B0400000000000000" pitchFamily="34" charset="-128"/>
                <a:ea typeface="Yu Gothic" panose="020B0400000000000000" pitchFamily="34" charset="-128"/>
              </a:rPr>
              <a:t>）</a:t>
            </a:r>
            <a:endParaRPr lang="en-US" altLang="ja-JP" sz="2178"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en-US" altLang="ja-JP" sz="2178" b="1" dirty="0">
                <a:latin typeface="Yu Gothic" panose="020B0400000000000000" pitchFamily="34" charset="-128"/>
                <a:ea typeface="Yu Gothic" panose="020B0400000000000000" pitchFamily="34" charset="-128"/>
              </a:rPr>
              <a:t>JA</a:t>
            </a:r>
            <a:r>
              <a:rPr lang="ja-JP" altLang="en-US" sz="2178" b="1" dirty="0">
                <a:latin typeface="Yu Gothic" panose="020B0400000000000000" pitchFamily="34" charset="-128"/>
                <a:ea typeface="Yu Gothic" panose="020B0400000000000000" pitchFamily="34" charset="-128"/>
              </a:rPr>
              <a:t>たきかわ前</a:t>
            </a:r>
            <a:endParaRPr sz="2178"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en-US" altLang="ja-JP" sz="2178" b="1" dirty="0">
                <a:latin typeface="Yu Gothic" panose="020B0400000000000000" pitchFamily="34" charset="-128"/>
                <a:ea typeface="Yu Gothic" panose="020B0400000000000000" pitchFamily="34" charset="-128"/>
              </a:rPr>
              <a:t>JA</a:t>
            </a:r>
            <a:r>
              <a:rPr lang="ja-JP" altLang="en-US" sz="2178" b="1" dirty="0">
                <a:latin typeface="Yu Gothic" panose="020B0400000000000000" pitchFamily="34" charset="-128"/>
                <a:ea typeface="Yu Gothic" panose="020B0400000000000000" pitchFamily="34" charset="-128"/>
              </a:rPr>
              <a:t>たきかわ広域営農センター前</a:t>
            </a:r>
          </a:p>
        </p:txBody>
      </p:sp>
      <p:pic>
        <p:nvPicPr>
          <p:cNvPr id="3" name="図 2">
            <a:extLst>
              <a:ext uri="{FF2B5EF4-FFF2-40B4-BE49-F238E27FC236}">
                <a16:creationId xmlns:a16="http://schemas.microsoft.com/office/drawing/2014/main" id="{8E7464D6-E610-4A55-9DB4-00585DF25AC9}"/>
              </a:ext>
            </a:extLst>
          </p:cNvPr>
          <p:cNvPicPr>
            <a:picLocks noChangeAspect="1"/>
          </p:cNvPicPr>
          <p:nvPr/>
        </p:nvPicPr>
        <p:blipFill>
          <a:blip r:embed="rId3"/>
          <a:stretch>
            <a:fillRect/>
          </a:stretch>
        </p:blipFill>
        <p:spPr>
          <a:xfrm>
            <a:off x="12970" y="317503"/>
            <a:ext cx="5182698" cy="6145457"/>
          </a:xfrm>
          <a:prstGeom prst="rect">
            <a:avLst/>
          </a:prstGeom>
        </p:spPr>
      </p:pic>
      <p:sp>
        <p:nvSpPr>
          <p:cNvPr id="4" name="テキスト ボックス 3">
            <a:extLst>
              <a:ext uri="{FF2B5EF4-FFF2-40B4-BE49-F238E27FC236}">
                <a16:creationId xmlns:a16="http://schemas.microsoft.com/office/drawing/2014/main" id="{2C536F00-9706-4925-BC0C-361E950C3B4A}"/>
              </a:ext>
            </a:extLst>
          </p:cNvPr>
          <p:cNvSpPr txBox="1"/>
          <p:nvPr/>
        </p:nvSpPr>
        <p:spPr>
          <a:xfrm>
            <a:off x="5341568" y="5980815"/>
            <a:ext cx="6507532" cy="461665"/>
          </a:xfrm>
          <a:prstGeom prst="rect">
            <a:avLst/>
          </a:prstGeom>
          <a:noFill/>
        </p:spPr>
        <p:txBody>
          <a:bodyPr wrap="square" rtlCol="0">
            <a:spAutoFit/>
          </a:bodyPr>
          <a:lstStyle/>
          <a:p>
            <a:r>
              <a:rPr kumimoji="1" lang="en-US" altLang="ja-JP" sz="1200" dirty="0">
                <a:ea typeface="Meiryo UI" panose="020B0604030504040204" pitchFamily="50" charset="-128"/>
              </a:rPr>
              <a:t>※</a:t>
            </a:r>
            <a:r>
              <a:rPr kumimoji="1" lang="ja-JP" altLang="en-US" sz="1200" dirty="0">
                <a:ea typeface="Meiryo UI" panose="020B0604030504040204" pitchFamily="50" charset="-128"/>
              </a:rPr>
              <a:t>新型コロナ感染状況、また交通事情等により予定が変更となる場合がありますのでご了承願います。</a:t>
            </a:r>
            <a:endParaRPr kumimoji="1" lang="en-US" altLang="ja-JP" sz="1200" dirty="0">
              <a:ea typeface="Meiryo UI" panose="020B0604030504040204" pitchFamily="50" charset="-128"/>
            </a:endParaRPr>
          </a:p>
          <a:p>
            <a:r>
              <a:rPr lang="en-US" altLang="ja-JP" sz="1200" dirty="0">
                <a:ea typeface="Meiryo UI" panose="020B0604030504040204" pitchFamily="50" charset="-128"/>
              </a:rPr>
              <a:t>※</a:t>
            </a:r>
            <a:r>
              <a:rPr lang="ja-JP" altLang="en-US" sz="1200" dirty="0">
                <a:ea typeface="Meiryo UI" panose="020B0604030504040204" pitchFamily="50" charset="-128"/>
              </a:rPr>
              <a:t>感染症対策として、マスク着用・ソーシャルディスタンスを十分に確保し、ご清聴ください。</a:t>
            </a:r>
            <a:endParaRPr kumimoji="1" lang="ja-JP" altLang="en-US" sz="1200" dirty="0">
              <a:ea typeface="Meiryo UI" panose="020B0604030504040204" pitchFamily="50" charset="-128"/>
            </a:endParaRPr>
          </a:p>
        </p:txBody>
      </p:sp>
      <p:sp>
        <p:nvSpPr>
          <p:cNvPr id="128" name="四角形"/>
          <p:cNvSpPr/>
          <p:nvPr/>
        </p:nvSpPr>
        <p:spPr>
          <a:xfrm>
            <a:off x="8292" y="0"/>
            <a:ext cx="12172705" cy="422991"/>
          </a:xfrm>
          <a:prstGeom prst="rect">
            <a:avLst/>
          </a:prstGeom>
          <a:solidFill>
            <a:srgbClr val="003E91"/>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a:p>
        </p:txBody>
      </p:sp>
      <p:sp>
        <p:nvSpPr>
          <p:cNvPr id="129" name="四角形"/>
          <p:cNvSpPr/>
          <p:nvPr/>
        </p:nvSpPr>
        <p:spPr>
          <a:xfrm>
            <a:off x="159" y="6435010"/>
            <a:ext cx="12183550" cy="422991"/>
          </a:xfrm>
          <a:prstGeom prst="rect">
            <a:avLst/>
          </a:prstGeom>
          <a:solidFill>
            <a:srgbClr val="003E91"/>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a:p>
        </p:txBody>
      </p:sp>
    </p:spTree>
    <p:extLst>
      <p:ext uri="{BB962C8B-B14F-4D97-AF65-F5344CB8AC3E}">
        <p14:creationId xmlns:p14="http://schemas.microsoft.com/office/powerpoint/2010/main" val="312029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haikei-b.jpg" descr="haikei-b.jpg"/>
          <p:cNvPicPr>
            <a:picLocks noChangeAspect="1"/>
          </p:cNvPicPr>
          <p:nvPr/>
        </p:nvPicPr>
        <p:blipFill rotWithShape="1">
          <a:blip r:embed="rId2"/>
          <a:srcRect b="21297"/>
          <a:stretch/>
        </p:blipFill>
        <p:spPr>
          <a:xfrm>
            <a:off x="161" y="0"/>
            <a:ext cx="12183549" cy="6780465"/>
          </a:xfrm>
          <a:prstGeom prst="rect">
            <a:avLst/>
          </a:prstGeom>
          <a:ln w="3175">
            <a:miter lim="400000"/>
          </a:ln>
        </p:spPr>
      </p:pic>
      <p:sp>
        <p:nvSpPr>
          <p:cNvPr id="120" name="四角形"/>
          <p:cNvSpPr/>
          <p:nvPr/>
        </p:nvSpPr>
        <p:spPr>
          <a:xfrm>
            <a:off x="4563219" y="937200"/>
            <a:ext cx="7628622" cy="4983601"/>
          </a:xfrm>
          <a:prstGeom prst="rect">
            <a:avLst/>
          </a:prstGeom>
          <a:solidFill>
            <a:srgbClr val="FFFFFF"/>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b="1">
              <a:latin typeface="Yu Gothic" panose="020B0400000000000000" pitchFamily="34" charset="-128"/>
              <a:ea typeface="Yu Gothic" panose="020B0400000000000000" pitchFamily="34" charset="-128"/>
            </a:endParaRPr>
          </a:p>
        </p:txBody>
      </p:sp>
      <p:sp>
        <p:nvSpPr>
          <p:cNvPr id="121" name="○○県第8区"/>
          <p:cNvSpPr txBox="1"/>
          <p:nvPr/>
        </p:nvSpPr>
        <p:spPr>
          <a:xfrm>
            <a:off x="5371393" y="1087952"/>
            <a:ext cx="3600676" cy="64923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870" tIns="44870" rIns="44870" bIns="44870" anchor="ctr">
            <a:spAutoFit/>
          </a:bodyPr>
          <a:lstStyle>
            <a:lvl1pPr algn="l">
              <a:defRPr sz="3700">
                <a:solidFill>
                  <a:srgbClr val="003E91"/>
                </a:solidFill>
                <a:latin typeface="游ゴシック体 ボールド"/>
                <a:ea typeface="游ゴシック体 ボールド"/>
                <a:cs typeface="游ゴシック体 ボールド"/>
                <a:sym typeface="游ゴシック体 ボールド"/>
              </a:defRPr>
            </a:lvl1pPr>
          </a:lstStyle>
          <a:p>
            <a:r>
              <a:rPr lang="ja-JP" altLang="en-US" sz="3630" b="1" dirty="0">
                <a:latin typeface="Yu Gothic" panose="020B0400000000000000" pitchFamily="34" charset="-128"/>
                <a:ea typeface="Yu Gothic" panose="020B0400000000000000" pitchFamily="34" charset="-128"/>
              </a:rPr>
              <a:t>北海道</a:t>
            </a:r>
            <a:r>
              <a:rPr sz="3630" b="1" dirty="0">
                <a:latin typeface="Yu Gothic" panose="020B0400000000000000" pitchFamily="34" charset="-128"/>
                <a:ea typeface="Yu Gothic" panose="020B0400000000000000" pitchFamily="34" charset="-128"/>
              </a:rPr>
              <a:t>第</a:t>
            </a:r>
            <a:r>
              <a:rPr lang="en-US" altLang="ja-JP" sz="3630" b="1" dirty="0">
                <a:latin typeface="Yu Gothic" panose="020B0400000000000000" pitchFamily="34" charset="-128"/>
                <a:ea typeface="Yu Gothic" panose="020B0400000000000000" pitchFamily="34" charset="-128"/>
              </a:rPr>
              <a:t>10</a:t>
            </a:r>
            <a:r>
              <a:rPr sz="3630" b="1" dirty="0">
                <a:latin typeface="Yu Gothic" panose="020B0400000000000000" pitchFamily="34" charset="-128"/>
                <a:ea typeface="Yu Gothic" panose="020B0400000000000000" pitchFamily="34" charset="-128"/>
              </a:rPr>
              <a:t>区</a:t>
            </a:r>
          </a:p>
        </p:txBody>
      </p:sp>
      <p:sp>
        <p:nvSpPr>
          <p:cNvPr id="122" name="高橋ゆうすけ"/>
          <p:cNvSpPr txBox="1"/>
          <p:nvPr/>
        </p:nvSpPr>
        <p:spPr>
          <a:xfrm>
            <a:off x="5341568" y="1653103"/>
            <a:ext cx="5772152" cy="109627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4870" tIns="44870" rIns="44870" bIns="44870" anchor="ctr">
            <a:spAutoFit/>
          </a:bodyPr>
          <a:lstStyle>
            <a:lvl1pPr algn="l">
              <a:defRPr sz="7000">
                <a:solidFill>
                  <a:srgbClr val="003E91"/>
                </a:solidFill>
                <a:latin typeface="游ゴシック体 ボールド"/>
                <a:ea typeface="游ゴシック体 ボールド"/>
                <a:cs typeface="游ゴシック体 ボールド"/>
                <a:sym typeface="游ゴシック体 ボールド"/>
              </a:defRPr>
            </a:lvl1pPr>
          </a:lstStyle>
          <a:p>
            <a:r>
              <a:rPr lang="ja-JP" altLang="en-US" sz="6535" b="1" dirty="0">
                <a:latin typeface="Yu Gothic" panose="020B0400000000000000" pitchFamily="34" charset="-128"/>
                <a:ea typeface="Yu Gothic" panose="020B0400000000000000" pitchFamily="34" charset="-128"/>
              </a:rPr>
              <a:t>神谷　ひろし</a:t>
            </a:r>
            <a:endParaRPr sz="6535" b="1" dirty="0">
              <a:latin typeface="Yu Gothic" panose="020B0400000000000000" pitchFamily="34" charset="-128"/>
              <a:ea typeface="Yu Gothic" panose="020B0400000000000000" pitchFamily="34" charset="-128"/>
            </a:endParaRPr>
          </a:p>
        </p:txBody>
      </p:sp>
      <p:sp>
        <p:nvSpPr>
          <p:cNvPr id="123" name="10月28日の街宣日程"/>
          <p:cNvSpPr txBox="1"/>
          <p:nvPr/>
        </p:nvSpPr>
        <p:spPr>
          <a:xfrm>
            <a:off x="5341570" y="2670019"/>
            <a:ext cx="5772151" cy="7050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870" tIns="44870" rIns="44870" bIns="44870" anchor="ctr">
            <a:spAutoFit/>
          </a:bodyPr>
          <a:lstStyle/>
          <a:p>
            <a:pPr algn="l">
              <a:defRPr sz="4000">
                <a:solidFill>
                  <a:srgbClr val="003E91"/>
                </a:solidFill>
                <a:latin typeface="游ゴシック体 ボールド"/>
                <a:ea typeface="游ゴシック体 ボールド"/>
                <a:cs typeface="游ゴシック体 ボールド"/>
                <a:sym typeface="游ゴシック体 ボールド"/>
              </a:defRPr>
            </a:pPr>
            <a:r>
              <a:rPr sz="3993" b="1" dirty="0">
                <a:latin typeface="Yu Gothic" panose="020B0400000000000000" pitchFamily="34" charset="-128"/>
                <a:ea typeface="Yu Gothic" panose="020B0400000000000000" pitchFamily="34" charset="-128"/>
              </a:rPr>
              <a:t>10</a:t>
            </a:r>
            <a:r>
              <a:rPr sz="3267" b="1" dirty="0">
                <a:latin typeface="Yu Gothic" panose="020B0400000000000000" pitchFamily="34" charset="-128"/>
                <a:ea typeface="Yu Gothic" panose="020B0400000000000000" pitchFamily="34" charset="-128"/>
              </a:rPr>
              <a:t>月</a:t>
            </a:r>
            <a:r>
              <a:rPr lang="en-US" altLang="ja-JP" sz="3993" b="1" dirty="0">
                <a:latin typeface="Yu Gothic" panose="020B0400000000000000" pitchFamily="34" charset="-128"/>
                <a:ea typeface="Yu Gothic" panose="020B0400000000000000" pitchFamily="34" charset="-128"/>
              </a:rPr>
              <a:t>25</a:t>
            </a:r>
            <a:r>
              <a:rPr sz="3267" b="1" dirty="0">
                <a:latin typeface="Yu Gothic" panose="020B0400000000000000" pitchFamily="34" charset="-128"/>
                <a:ea typeface="Yu Gothic" panose="020B0400000000000000" pitchFamily="34" charset="-128"/>
              </a:rPr>
              <a:t>日</a:t>
            </a:r>
            <a:r>
              <a:rPr sz="3993" b="1" dirty="0">
                <a:latin typeface="Yu Gothic" panose="020B0400000000000000" pitchFamily="34" charset="-128"/>
                <a:ea typeface="Yu Gothic" panose="020B0400000000000000" pitchFamily="34" charset="-128"/>
              </a:rPr>
              <a:t>の街宣日程</a:t>
            </a:r>
          </a:p>
        </p:txBody>
      </p:sp>
      <p:sp>
        <p:nvSpPr>
          <p:cNvPr id="124" name="❶10:30-11:00…"/>
          <p:cNvSpPr txBox="1"/>
          <p:nvPr/>
        </p:nvSpPr>
        <p:spPr>
          <a:xfrm>
            <a:off x="5518185" y="3425345"/>
            <a:ext cx="1653546" cy="264516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4870" tIns="44870" rIns="44870" bIns="44870" anchor="ctr">
            <a:spAutoFit/>
          </a:bodyPr>
          <a:lstStyle/>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❶</a:t>
            </a:r>
            <a:r>
              <a:rPr lang="en-US" altLang="ja-JP" sz="1400" b="1" dirty="0">
                <a:latin typeface="Yu Gothic" panose="020B0400000000000000" pitchFamily="34" charset="-128"/>
                <a:ea typeface="Yu Gothic" panose="020B0400000000000000" pitchFamily="34" charset="-128"/>
              </a:rPr>
              <a:t>9</a:t>
            </a:r>
            <a:r>
              <a:rPr sz="1400" b="1" dirty="0">
                <a:latin typeface="Yu Gothic" panose="020B0400000000000000" pitchFamily="34" charset="-128"/>
                <a:ea typeface="Yu Gothic" panose="020B0400000000000000" pitchFamily="34" charset="-128"/>
              </a:rPr>
              <a:t>:</a:t>
            </a:r>
            <a:r>
              <a:rPr lang="en-US" altLang="ja-JP" sz="1400" b="1" dirty="0">
                <a:latin typeface="Yu Gothic" panose="020B0400000000000000" pitchFamily="34" charset="-128"/>
                <a:ea typeface="Yu Gothic" panose="020B0400000000000000" pitchFamily="34" charset="-128"/>
              </a:rPr>
              <a:t>30</a:t>
            </a:r>
            <a:r>
              <a:rPr lang="ja-JP" altLang="en-US" sz="1400" b="1" dirty="0">
                <a:latin typeface="Yu Gothic" panose="020B0400000000000000" pitchFamily="34" charset="-128"/>
                <a:ea typeface="Yu Gothic" panose="020B0400000000000000" pitchFamily="34" charset="-128"/>
              </a:rPr>
              <a:t>頃～</a:t>
            </a:r>
            <a:endParaRPr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sz="1400" b="1" dirty="0">
                <a:latin typeface="Yu Gothic" panose="020B0400000000000000" pitchFamily="34" charset="-128"/>
                <a:ea typeface="Yu Gothic" panose="020B0400000000000000" pitchFamily="34" charset="-128"/>
              </a:rPr>
              <a:t>❷</a:t>
            </a:r>
            <a:r>
              <a:rPr lang="en-US" sz="1400" b="1" dirty="0">
                <a:latin typeface="Yu Gothic" panose="020B0400000000000000" pitchFamily="34" charset="-128"/>
                <a:ea typeface="Yu Gothic" panose="020B0400000000000000" pitchFamily="34" charset="-128"/>
              </a:rPr>
              <a:t>10:10</a:t>
            </a:r>
            <a:r>
              <a:rPr lang="ja-JP" altLang="en-US" sz="1400" b="1" dirty="0">
                <a:latin typeface="Yu Gothic" panose="020B0400000000000000" pitchFamily="34" charset="-128"/>
                <a:ea typeface="Yu Gothic" panose="020B0400000000000000" pitchFamily="34" charset="-128"/>
              </a:rPr>
              <a:t>頃～</a:t>
            </a:r>
            <a:endParaRPr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sz="1400" b="1" dirty="0">
                <a:latin typeface="Yu Gothic" panose="020B0400000000000000" pitchFamily="34" charset="-128"/>
                <a:ea typeface="Yu Gothic" panose="020B0400000000000000" pitchFamily="34" charset="-128"/>
              </a:rPr>
              <a:t>❸</a:t>
            </a:r>
            <a:r>
              <a:rPr lang="en-US" sz="1400" b="1" dirty="0">
                <a:latin typeface="Yu Gothic" panose="020B0400000000000000" pitchFamily="34" charset="-128"/>
                <a:ea typeface="Yu Gothic" panose="020B0400000000000000" pitchFamily="34" charset="-128"/>
              </a:rPr>
              <a:t>11:30</a:t>
            </a:r>
            <a:r>
              <a:rPr lang="ja-JP" altLang="en-US" sz="1400" b="1" dirty="0">
                <a:latin typeface="Yu Gothic" panose="020B0400000000000000" pitchFamily="34" charset="-128"/>
                <a:ea typeface="Yu Gothic" panose="020B0400000000000000" pitchFamily="34" charset="-128"/>
              </a:rPr>
              <a:t>頃～</a:t>
            </a:r>
            <a:endParaRPr lang="en-US" altLang="ja-JP"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❹</a:t>
            </a:r>
            <a:r>
              <a:rPr lang="en-US" altLang="ja-JP" sz="1400" b="1" dirty="0">
                <a:latin typeface="Yu Gothic" panose="020B0400000000000000" pitchFamily="34" charset="-128"/>
                <a:ea typeface="Yu Gothic" panose="020B0400000000000000" pitchFamily="34" charset="-128"/>
              </a:rPr>
              <a:t>14:20</a:t>
            </a:r>
            <a:r>
              <a:rPr lang="ja-JP" altLang="en-US" sz="1400" b="1" dirty="0">
                <a:latin typeface="Yu Gothic" panose="020B0400000000000000" pitchFamily="34" charset="-128"/>
                <a:ea typeface="Yu Gothic" panose="020B0400000000000000" pitchFamily="34" charset="-128"/>
              </a:rPr>
              <a:t>頃～</a:t>
            </a:r>
            <a:endParaRPr lang="en-US" altLang="ja-JP"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❺</a:t>
            </a:r>
            <a:r>
              <a:rPr lang="en-US" altLang="ja-JP" sz="1400" b="1" dirty="0">
                <a:latin typeface="Yu Gothic" panose="020B0400000000000000" pitchFamily="34" charset="-128"/>
                <a:ea typeface="Yu Gothic" panose="020B0400000000000000" pitchFamily="34" charset="-128"/>
              </a:rPr>
              <a:t>15:00</a:t>
            </a:r>
            <a:r>
              <a:rPr lang="ja-JP" altLang="en-US" sz="1400" b="1" dirty="0">
                <a:latin typeface="Yu Gothic" panose="020B0400000000000000" pitchFamily="34" charset="-128"/>
                <a:ea typeface="Yu Gothic" panose="020B0400000000000000" pitchFamily="34" charset="-128"/>
              </a:rPr>
              <a:t>頃～</a:t>
            </a:r>
            <a:endParaRPr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❺</a:t>
            </a:r>
            <a:r>
              <a:rPr lang="en-US" sz="1400" b="1" dirty="0">
                <a:latin typeface="Yu Gothic" panose="020B0400000000000000" pitchFamily="34" charset="-128"/>
                <a:ea typeface="Yu Gothic" panose="020B0400000000000000" pitchFamily="34" charset="-128"/>
              </a:rPr>
              <a:t>15:30</a:t>
            </a:r>
            <a:r>
              <a:rPr lang="ja-JP" altLang="en-US" sz="1400" b="1" dirty="0">
                <a:latin typeface="Yu Gothic" panose="020B0400000000000000" pitchFamily="34" charset="-128"/>
                <a:ea typeface="Yu Gothic" panose="020B0400000000000000" pitchFamily="34" charset="-128"/>
              </a:rPr>
              <a:t>頃～</a:t>
            </a: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❻</a:t>
            </a:r>
            <a:r>
              <a:rPr lang="en-US" altLang="ja-JP" sz="1400" b="1" dirty="0">
                <a:latin typeface="Yu Gothic" panose="020B0400000000000000" pitchFamily="34" charset="-128"/>
                <a:ea typeface="Yu Gothic" panose="020B0400000000000000" pitchFamily="34" charset="-128"/>
              </a:rPr>
              <a:t>18:00</a:t>
            </a:r>
            <a:r>
              <a:rPr lang="ja-JP" altLang="en-US" sz="1400" b="1" dirty="0">
                <a:latin typeface="Yu Gothic" panose="020B0400000000000000" pitchFamily="34" charset="-128"/>
                <a:ea typeface="Yu Gothic" panose="020B0400000000000000" pitchFamily="34" charset="-128"/>
              </a:rPr>
              <a:t>頃～</a:t>
            </a:r>
            <a:endParaRPr lang="en-US" altLang="ja-JP"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❼</a:t>
            </a:r>
            <a:r>
              <a:rPr lang="en-US" altLang="ja-JP" sz="1400" b="1" dirty="0">
                <a:latin typeface="Yu Gothic" panose="020B0400000000000000" pitchFamily="34" charset="-128"/>
                <a:ea typeface="Yu Gothic" panose="020B0400000000000000" pitchFamily="34" charset="-128"/>
              </a:rPr>
              <a:t>18:30</a:t>
            </a:r>
            <a:r>
              <a:rPr lang="ja-JP" altLang="en-US" sz="1400" b="1" dirty="0">
                <a:latin typeface="Yu Gothic" panose="020B0400000000000000" pitchFamily="34" charset="-128"/>
                <a:ea typeface="Yu Gothic" panose="020B0400000000000000" pitchFamily="34" charset="-128"/>
              </a:rPr>
              <a:t>頃～</a:t>
            </a:r>
          </a:p>
        </p:txBody>
      </p:sp>
      <p:sp>
        <p:nvSpPr>
          <p:cNvPr id="125" name="線"/>
          <p:cNvSpPr/>
          <p:nvPr/>
        </p:nvSpPr>
        <p:spPr>
          <a:xfrm>
            <a:off x="5371393" y="3433835"/>
            <a:ext cx="4546794" cy="0"/>
          </a:xfrm>
          <a:prstGeom prst="line">
            <a:avLst/>
          </a:prstGeom>
          <a:ln w="25400">
            <a:solidFill>
              <a:srgbClr val="003E91"/>
            </a:solidFill>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15" b="1">
              <a:latin typeface="Yu Gothic" panose="020B0400000000000000" pitchFamily="34" charset="-128"/>
              <a:ea typeface="Yu Gothic" panose="020B0400000000000000" pitchFamily="34" charset="-128"/>
            </a:endParaRPr>
          </a:p>
        </p:txBody>
      </p:sp>
      <p:sp>
        <p:nvSpPr>
          <p:cNvPr id="126" name="〇〇駅…"/>
          <p:cNvSpPr txBox="1"/>
          <p:nvPr/>
        </p:nvSpPr>
        <p:spPr>
          <a:xfrm>
            <a:off x="7171731" y="3404363"/>
            <a:ext cx="2491915" cy="264516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870" tIns="44870" rIns="44870" bIns="44870" anchor="ctr">
            <a:spAutoFit/>
          </a:bodyPr>
          <a:lstStyle/>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滝川農協芦別支所前</a:t>
            </a:r>
            <a:endParaRPr lang="en-US" altLang="ja-JP"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芦別市役所前</a:t>
            </a:r>
            <a:endParaRPr lang="en-US" altLang="ja-JP"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住友福栄団地</a:t>
            </a:r>
            <a:r>
              <a:rPr lang="en-US" altLang="ja-JP" sz="1400" b="1" dirty="0">
                <a:latin typeface="Yu Gothic" panose="020B0400000000000000" pitchFamily="34" charset="-128"/>
                <a:ea typeface="Yu Gothic" panose="020B0400000000000000" pitchFamily="34" charset="-128"/>
              </a:rPr>
              <a:t>2</a:t>
            </a:r>
            <a:r>
              <a:rPr lang="ja-JP" altLang="en-US" sz="1400" b="1" dirty="0">
                <a:latin typeface="Yu Gothic" panose="020B0400000000000000" pitchFamily="34" charset="-128"/>
                <a:ea typeface="Yu Gothic" panose="020B0400000000000000" pitchFamily="34" charset="-128"/>
              </a:rPr>
              <a:t>号棟前</a:t>
            </a:r>
            <a:r>
              <a:rPr lang="en-US" altLang="ja-JP" sz="1400" b="1" dirty="0">
                <a:latin typeface="Yu Gothic" panose="020B0400000000000000" pitchFamily="34" charset="-128"/>
                <a:ea typeface="Yu Gothic" panose="020B0400000000000000" pitchFamily="34" charset="-128"/>
              </a:rPr>
              <a:t>(</a:t>
            </a:r>
            <a:r>
              <a:rPr lang="ja-JP" altLang="en-US" sz="1400" b="1" dirty="0">
                <a:latin typeface="Yu Gothic" panose="020B0400000000000000" pitchFamily="34" charset="-128"/>
                <a:ea typeface="Yu Gothic" panose="020B0400000000000000" pitchFamily="34" charset="-128"/>
              </a:rPr>
              <a:t>赤平市</a:t>
            </a:r>
            <a:r>
              <a:rPr lang="en-US" altLang="ja-JP" sz="1400" b="1" dirty="0">
                <a:latin typeface="Yu Gothic" panose="020B0400000000000000" pitchFamily="34" charset="-128"/>
                <a:ea typeface="Yu Gothic" panose="020B0400000000000000" pitchFamily="34" charset="-128"/>
              </a:rPr>
              <a:t>)</a:t>
            </a: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歌志内地区連合前</a:t>
            </a:r>
            <a:endParaRPr lang="en-US" altLang="ja-JP"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文珠郵便局横（歌志内市）</a:t>
            </a:r>
            <a:endParaRPr lang="en-US" altLang="ja-JP"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上砂川町役場前</a:t>
            </a:r>
            <a:endParaRPr lang="en-US" altLang="ja-JP" sz="1400" b="1" dirty="0">
              <a:latin typeface="Yu Gothic" panose="020B0400000000000000" pitchFamily="34" charset="-128"/>
              <a:ea typeface="Yu Gothic" panose="020B0400000000000000" pitchFamily="34" charset="-128"/>
            </a:endParaRPr>
          </a:p>
          <a:p>
            <a:pPr>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zh-TW" altLang="en-US" sz="1400" b="1" dirty="0">
                <a:latin typeface="Yu Gothic" panose="020B0400000000000000" pitchFamily="34" charset="-128"/>
                <a:ea typeface="Yu Gothic" panose="020B0400000000000000" pitchFamily="34" charset="-128"/>
              </a:rPr>
              <a:t>新砂川農協</a:t>
            </a:r>
            <a:r>
              <a:rPr lang="ja-JP" altLang="en-US" sz="1400" b="1" dirty="0">
                <a:latin typeface="Yu Gothic" panose="020B0400000000000000" pitchFamily="34" charset="-128"/>
                <a:ea typeface="Yu Gothic" panose="020B0400000000000000" pitchFamily="34" charset="-128"/>
              </a:rPr>
              <a:t>前（砂川市）</a:t>
            </a:r>
            <a:endParaRPr lang="zh-TW" altLang="en-US"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福寿園前（砂川市）</a:t>
            </a:r>
            <a:endParaRPr lang="en-US" altLang="ja-JP" sz="1400" b="1" dirty="0">
              <a:latin typeface="Yu Gothic" panose="020B0400000000000000" pitchFamily="34" charset="-128"/>
              <a:ea typeface="Yu Gothic" panose="020B0400000000000000" pitchFamily="34" charset="-128"/>
            </a:endParaRPr>
          </a:p>
        </p:txBody>
      </p:sp>
      <p:pic>
        <p:nvPicPr>
          <p:cNvPr id="3" name="図 2">
            <a:extLst>
              <a:ext uri="{FF2B5EF4-FFF2-40B4-BE49-F238E27FC236}">
                <a16:creationId xmlns:a16="http://schemas.microsoft.com/office/drawing/2014/main" id="{8E7464D6-E610-4A55-9DB4-00585DF25AC9}"/>
              </a:ext>
            </a:extLst>
          </p:cNvPr>
          <p:cNvPicPr>
            <a:picLocks noChangeAspect="1"/>
          </p:cNvPicPr>
          <p:nvPr/>
        </p:nvPicPr>
        <p:blipFill>
          <a:blip r:embed="rId3"/>
          <a:stretch>
            <a:fillRect/>
          </a:stretch>
        </p:blipFill>
        <p:spPr>
          <a:xfrm>
            <a:off x="12970" y="317503"/>
            <a:ext cx="5182698" cy="6145457"/>
          </a:xfrm>
          <a:prstGeom prst="rect">
            <a:avLst/>
          </a:prstGeom>
        </p:spPr>
      </p:pic>
      <p:sp>
        <p:nvSpPr>
          <p:cNvPr id="4" name="テキスト ボックス 3">
            <a:extLst>
              <a:ext uri="{FF2B5EF4-FFF2-40B4-BE49-F238E27FC236}">
                <a16:creationId xmlns:a16="http://schemas.microsoft.com/office/drawing/2014/main" id="{2C536F00-9706-4925-BC0C-361E950C3B4A}"/>
              </a:ext>
            </a:extLst>
          </p:cNvPr>
          <p:cNvSpPr txBox="1"/>
          <p:nvPr/>
        </p:nvSpPr>
        <p:spPr>
          <a:xfrm>
            <a:off x="5341568" y="5980815"/>
            <a:ext cx="6507532" cy="461665"/>
          </a:xfrm>
          <a:prstGeom prst="rect">
            <a:avLst/>
          </a:prstGeom>
          <a:noFill/>
        </p:spPr>
        <p:txBody>
          <a:bodyPr wrap="square" rtlCol="0">
            <a:spAutoFit/>
          </a:bodyPr>
          <a:lstStyle/>
          <a:p>
            <a:r>
              <a:rPr kumimoji="1" lang="en-US" altLang="ja-JP" sz="1200" dirty="0">
                <a:ea typeface="Meiryo UI" panose="020B0604030504040204" pitchFamily="50" charset="-128"/>
              </a:rPr>
              <a:t>※</a:t>
            </a:r>
            <a:r>
              <a:rPr kumimoji="1" lang="ja-JP" altLang="en-US" sz="1200" dirty="0">
                <a:ea typeface="Meiryo UI" panose="020B0604030504040204" pitchFamily="50" charset="-128"/>
              </a:rPr>
              <a:t>新型コロナ感染状況、また交通事情等により予定が変更となる場合がありますのでご了承願います。</a:t>
            </a:r>
            <a:endParaRPr kumimoji="1" lang="en-US" altLang="ja-JP" sz="1200" dirty="0">
              <a:ea typeface="Meiryo UI" panose="020B0604030504040204" pitchFamily="50" charset="-128"/>
            </a:endParaRPr>
          </a:p>
          <a:p>
            <a:r>
              <a:rPr lang="en-US" altLang="ja-JP" sz="1200" dirty="0">
                <a:ea typeface="Meiryo UI" panose="020B0604030504040204" pitchFamily="50" charset="-128"/>
              </a:rPr>
              <a:t>※</a:t>
            </a:r>
            <a:r>
              <a:rPr lang="ja-JP" altLang="en-US" sz="1200" dirty="0">
                <a:ea typeface="Meiryo UI" panose="020B0604030504040204" pitchFamily="50" charset="-128"/>
              </a:rPr>
              <a:t>感染症対策として、マスク着用・ソーシャルディスタンスを十分に確保し、ご清聴ください。</a:t>
            </a:r>
            <a:endParaRPr kumimoji="1" lang="ja-JP" altLang="en-US" sz="1200" dirty="0">
              <a:ea typeface="Meiryo UI" panose="020B0604030504040204" pitchFamily="50" charset="-128"/>
            </a:endParaRPr>
          </a:p>
        </p:txBody>
      </p:sp>
      <p:sp>
        <p:nvSpPr>
          <p:cNvPr id="128" name="四角形"/>
          <p:cNvSpPr/>
          <p:nvPr/>
        </p:nvSpPr>
        <p:spPr>
          <a:xfrm>
            <a:off x="8292" y="0"/>
            <a:ext cx="12172705" cy="422991"/>
          </a:xfrm>
          <a:prstGeom prst="rect">
            <a:avLst/>
          </a:prstGeom>
          <a:solidFill>
            <a:srgbClr val="003E91"/>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a:p>
        </p:txBody>
      </p:sp>
      <p:sp>
        <p:nvSpPr>
          <p:cNvPr id="129" name="四角形"/>
          <p:cNvSpPr/>
          <p:nvPr/>
        </p:nvSpPr>
        <p:spPr>
          <a:xfrm>
            <a:off x="159" y="6435010"/>
            <a:ext cx="12183550" cy="422991"/>
          </a:xfrm>
          <a:prstGeom prst="rect">
            <a:avLst/>
          </a:prstGeom>
          <a:solidFill>
            <a:srgbClr val="003E91"/>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a:p>
        </p:txBody>
      </p:sp>
    </p:spTree>
    <p:extLst>
      <p:ext uri="{BB962C8B-B14F-4D97-AF65-F5344CB8AC3E}">
        <p14:creationId xmlns:p14="http://schemas.microsoft.com/office/powerpoint/2010/main" val="1918110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haikei-b.jpg" descr="haikei-b.jpg"/>
          <p:cNvPicPr>
            <a:picLocks noChangeAspect="1"/>
          </p:cNvPicPr>
          <p:nvPr/>
        </p:nvPicPr>
        <p:blipFill rotWithShape="1">
          <a:blip r:embed="rId2"/>
          <a:srcRect b="21297"/>
          <a:stretch/>
        </p:blipFill>
        <p:spPr>
          <a:xfrm>
            <a:off x="161" y="0"/>
            <a:ext cx="12183549" cy="6780465"/>
          </a:xfrm>
          <a:prstGeom prst="rect">
            <a:avLst/>
          </a:prstGeom>
          <a:ln w="3175">
            <a:miter lim="400000"/>
          </a:ln>
        </p:spPr>
      </p:pic>
      <p:sp>
        <p:nvSpPr>
          <p:cNvPr id="120" name="四角形"/>
          <p:cNvSpPr/>
          <p:nvPr/>
        </p:nvSpPr>
        <p:spPr>
          <a:xfrm>
            <a:off x="4566450" y="856008"/>
            <a:ext cx="7628622" cy="4983601"/>
          </a:xfrm>
          <a:prstGeom prst="rect">
            <a:avLst/>
          </a:prstGeom>
          <a:solidFill>
            <a:srgbClr val="FFFFFF"/>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b="1">
              <a:latin typeface="Yu Gothic" panose="020B0400000000000000" pitchFamily="34" charset="-128"/>
              <a:ea typeface="Yu Gothic" panose="020B0400000000000000" pitchFamily="34" charset="-128"/>
            </a:endParaRPr>
          </a:p>
        </p:txBody>
      </p:sp>
      <p:sp>
        <p:nvSpPr>
          <p:cNvPr id="121" name="○○県第8区"/>
          <p:cNvSpPr txBox="1"/>
          <p:nvPr/>
        </p:nvSpPr>
        <p:spPr>
          <a:xfrm>
            <a:off x="5371393" y="1029889"/>
            <a:ext cx="3600676" cy="64923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870" tIns="44870" rIns="44870" bIns="44870" anchor="ctr">
            <a:spAutoFit/>
          </a:bodyPr>
          <a:lstStyle>
            <a:lvl1pPr algn="l">
              <a:defRPr sz="3700">
                <a:solidFill>
                  <a:srgbClr val="003E91"/>
                </a:solidFill>
                <a:latin typeface="游ゴシック体 ボールド"/>
                <a:ea typeface="游ゴシック体 ボールド"/>
                <a:cs typeface="游ゴシック体 ボールド"/>
                <a:sym typeface="游ゴシック体 ボールド"/>
              </a:defRPr>
            </a:lvl1pPr>
          </a:lstStyle>
          <a:p>
            <a:r>
              <a:rPr lang="ja-JP" altLang="en-US" sz="3630" b="1" dirty="0">
                <a:latin typeface="Yu Gothic" panose="020B0400000000000000" pitchFamily="34" charset="-128"/>
                <a:ea typeface="Yu Gothic" panose="020B0400000000000000" pitchFamily="34" charset="-128"/>
              </a:rPr>
              <a:t>北海道</a:t>
            </a:r>
            <a:r>
              <a:rPr sz="3630" b="1" dirty="0">
                <a:latin typeface="Yu Gothic" panose="020B0400000000000000" pitchFamily="34" charset="-128"/>
                <a:ea typeface="Yu Gothic" panose="020B0400000000000000" pitchFamily="34" charset="-128"/>
              </a:rPr>
              <a:t>第</a:t>
            </a:r>
            <a:r>
              <a:rPr lang="en-US" altLang="ja-JP" sz="3630" b="1" dirty="0">
                <a:latin typeface="Yu Gothic" panose="020B0400000000000000" pitchFamily="34" charset="-128"/>
                <a:ea typeface="Yu Gothic" panose="020B0400000000000000" pitchFamily="34" charset="-128"/>
              </a:rPr>
              <a:t>10</a:t>
            </a:r>
            <a:r>
              <a:rPr sz="3630" b="1" dirty="0">
                <a:latin typeface="Yu Gothic" panose="020B0400000000000000" pitchFamily="34" charset="-128"/>
                <a:ea typeface="Yu Gothic" panose="020B0400000000000000" pitchFamily="34" charset="-128"/>
              </a:rPr>
              <a:t>区</a:t>
            </a:r>
          </a:p>
        </p:txBody>
      </p:sp>
      <p:sp>
        <p:nvSpPr>
          <p:cNvPr id="122" name="高橋ゆうすけ"/>
          <p:cNvSpPr txBox="1"/>
          <p:nvPr/>
        </p:nvSpPr>
        <p:spPr>
          <a:xfrm>
            <a:off x="5341569" y="1607170"/>
            <a:ext cx="5772152" cy="109627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4870" tIns="44870" rIns="44870" bIns="44870" anchor="ctr">
            <a:spAutoFit/>
          </a:bodyPr>
          <a:lstStyle>
            <a:lvl1pPr algn="l">
              <a:defRPr sz="7000">
                <a:solidFill>
                  <a:srgbClr val="003E91"/>
                </a:solidFill>
                <a:latin typeface="游ゴシック体 ボールド"/>
                <a:ea typeface="游ゴシック体 ボールド"/>
                <a:cs typeface="游ゴシック体 ボールド"/>
                <a:sym typeface="游ゴシック体 ボールド"/>
              </a:defRPr>
            </a:lvl1pPr>
          </a:lstStyle>
          <a:p>
            <a:r>
              <a:rPr lang="ja-JP" altLang="en-US" sz="6535" b="1" dirty="0">
                <a:latin typeface="Yu Gothic" panose="020B0400000000000000" pitchFamily="34" charset="-128"/>
                <a:ea typeface="Yu Gothic" panose="020B0400000000000000" pitchFamily="34" charset="-128"/>
              </a:rPr>
              <a:t>神谷　ひろし</a:t>
            </a:r>
            <a:endParaRPr sz="6535" b="1" dirty="0">
              <a:latin typeface="Yu Gothic" panose="020B0400000000000000" pitchFamily="34" charset="-128"/>
              <a:ea typeface="Yu Gothic" panose="020B0400000000000000" pitchFamily="34" charset="-128"/>
            </a:endParaRPr>
          </a:p>
        </p:txBody>
      </p:sp>
      <p:sp>
        <p:nvSpPr>
          <p:cNvPr id="123" name="10月28日の街宣日程"/>
          <p:cNvSpPr txBox="1"/>
          <p:nvPr/>
        </p:nvSpPr>
        <p:spPr>
          <a:xfrm>
            <a:off x="5341570" y="2621747"/>
            <a:ext cx="5772151" cy="7050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870" tIns="44870" rIns="44870" bIns="44870" anchor="ctr">
            <a:spAutoFit/>
          </a:bodyPr>
          <a:lstStyle/>
          <a:p>
            <a:pPr algn="l">
              <a:defRPr sz="4000">
                <a:solidFill>
                  <a:srgbClr val="003E91"/>
                </a:solidFill>
                <a:latin typeface="游ゴシック体 ボールド"/>
                <a:ea typeface="游ゴシック体 ボールド"/>
                <a:cs typeface="游ゴシック体 ボールド"/>
                <a:sym typeface="游ゴシック体 ボールド"/>
              </a:defRPr>
            </a:pPr>
            <a:r>
              <a:rPr sz="3993" b="1" dirty="0">
                <a:latin typeface="Yu Gothic" panose="020B0400000000000000" pitchFamily="34" charset="-128"/>
                <a:ea typeface="Yu Gothic" panose="020B0400000000000000" pitchFamily="34" charset="-128"/>
              </a:rPr>
              <a:t>10</a:t>
            </a:r>
            <a:r>
              <a:rPr sz="3267" b="1" dirty="0">
                <a:latin typeface="Yu Gothic" panose="020B0400000000000000" pitchFamily="34" charset="-128"/>
                <a:ea typeface="Yu Gothic" panose="020B0400000000000000" pitchFamily="34" charset="-128"/>
              </a:rPr>
              <a:t>月</a:t>
            </a:r>
            <a:r>
              <a:rPr lang="en-US" altLang="ja-JP" sz="3993" b="1" dirty="0">
                <a:latin typeface="Yu Gothic" panose="020B0400000000000000" pitchFamily="34" charset="-128"/>
                <a:ea typeface="Yu Gothic" panose="020B0400000000000000" pitchFamily="34" charset="-128"/>
              </a:rPr>
              <a:t>26</a:t>
            </a:r>
            <a:r>
              <a:rPr sz="3267" b="1" dirty="0">
                <a:latin typeface="Yu Gothic" panose="020B0400000000000000" pitchFamily="34" charset="-128"/>
                <a:ea typeface="Yu Gothic" panose="020B0400000000000000" pitchFamily="34" charset="-128"/>
              </a:rPr>
              <a:t>日</a:t>
            </a:r>
            <a:r>
              <a:rPr sz="3993" b="1" dirty="0">
                <a:latin typeface="Yu Gothic" panose="020B0400000000000000" pitchFamily="34" charset="-128"/>
                <a:ea typeface="Yu Gothic" panose="020B0400000000000000" pitchFamily="34" charset="-128"/>
              </a:rPr>
              <a:t>の街宣日程</a:t>
            </a:r>
          </a:p>
        </p:txBody>
      </p:sp>
      <p:sp>
        <p:nvSpPr>
          <p:cNvPr id="124" name="❶10:30-11:00…"/>
          <p:cNvSpPr txBox="1"/>
          <p:nvPr/>
        </p:nvSpPr>
        <p:spPr>
          <a:xfrm>
            <a:off x="5518185" y="3555995"/>
            <a:ext cx="1653546" cy="232199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4870" tIns="44870" rIns="44870" bIns="44870" anchor="ctr">
            <a:spAutoFit/>
          </a:bodyPr>
          <a:lstStyle/>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❶</a:t>
            </a:r>
            <a:r>
              <a:rPr lang="en-US" altLang="ja-JP" sz="1400" b="1" dirty="0">
                <a:latin typeface="Yu Gothic" panose="020B0400000000000000" pitchFamily="34" charset="-128"/>
                <a:ea typeface="Yu Gothic" panose="020B0400000000000000" pitchFamily="34" charset="-128"/>
              </a:rPr>
              <a:t>9</a:t>
            </a:r>
            <a:r>
              <a:rPr sz="1400" b="1" dirty="0">
                <a:latin typeface="Yu Gothic" panose="020B0400000000000000" pitchFamily="34" charset="-128"/>
                <a:ea typeface="Yu Gothic" panose="020B0400000000000000" pitchFamily="34" charset="-128"/>
              </a:rPr>
              <a:t>:</a:t>
            </a:r>
            <a:r>
              <a:rPr lang="en-US" sz="1400" b="1" dirty="0">
                <a:latin typeface="Yu Gothic" panose="020B0400000000000000" pitchFamily="34" charset="-128"/>
                <a:ea typeface="Yu Gothic" panose="020B0400000000000000" pitchFamily="34" charset="-128"/>
              </a:rPr>
              <a:t>20</a:t>
            </a:r>
            <a:r>
              <a:rPr lang="ja-JP" altLang="en-US" sz="1400" b="1" dirty="0">
                <a:latin typeface="Yu Gothic" panose="020B0400000000000000" pitchFamily="34" charset="-128"/>
                <a:ea typeface="Yu Gothic" panose="020B0400000000000000" pitchFamily="34" charset="-128"/>
              </a:rPr>
              <a:t>頃～</a:t>
            </a:r>
            <a:endParaRPr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sz="1400" b="1" dirty="0">
                <a:latin typeface="Yu Gothic" panose="020B0400000000000000" pitchFamily="34" charset="-128"/>
                <a:ea typeface="Yu Gothic" panose="020B0400000000000000" pitchFamily="34" charset="-128"/>
              </a:rPr>
              <a:t>❷</a:t>
            </a:r>
            <a:r>
              <a:rPr lang="en-US" sz="1400" b="1" dirty="0">
                <a:latin typeface="Yu Gothic" panose="020B0400000000000000" pitchFamily="34" charset="-128"/>
                <a:ea typeface="Yu Gothic" panose="020B0400000000000000" pitchFamily="34" charset="-128"/>
              </a:rPr>
              <a:t>11:10</a:t>
            </a:r>
            <a:r>
              <a:rPr lang="ja-JP" altLang="en-US" sz="1400" b="1" dirty="0">
                <a:latin typeface="Yu Gothic" panose="020B0400000000000000" pitchFamily="34" charset="-128"/>
                <a:ea typeface="Yu Gothic" panose="020B0400000000000000" pitchFamily="34" charset="-128"/>
              </a:rPr>
              <a:t>頃～</a:t>
            </a:r>
            <a:endParaRPr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sz="1400" b="1" dirty="0">
                <a:latin typeface="Yu Gothic" panose="020B0400000000000000" pitchFamily="34" charset="-128"/>
                <a:ea typeface="Yu Gothic" panose="020B0400000000000000" pitchFamily="34" charset="-128"/>
              </a:rPr>
              <a:t>❸</a:t>
            </a:r>
            <a:r>
              <a:rPr lang="en-US" sz="1400" b="1" dirty="0">
                <a:latin typeface="Yu Gothic" panose="020B0400000000000000" pitchFamily="34" charset="-128"/>
                <a:ea typeface="Yu Gothic" panose="020B0400000000000000" pitchFamily="34" charset="-128"/>
              </a:rPr>
              <a:t>11:</a:t>
            </a:r>
            <a:r>
              <a:rPr lang="en-US" altLang="ja-JP" sz="1400" b="1" dirty="0">
                <a:latin typeface="Yu Gothic" panose="020B0400000000000000" pitchFamily="34" charset="-128"/>
                <a:ea typeface="Yu Gothic" panose="020B0400000000000000" pitchFamily="34" charset="-128"/>
              </a:rPr>
              <a:t>50</a:t>
            </a:r>
            <a:r>
              <a:rPr lang="ja-JP" altLang="en-US" sz="1400" b="1" dirty="0">
                <a:latin typeface="Yu Gothic" panose="020B0400000000000000" pitchFamily="34" charset="-128"/>
                <a:ea typeface="Yu Gothic" panose="020B0400000000000000" pitchFamily="34" charset="-128"/>
              </a:rPr>
              <a:t>頃～</a:t>
            </a:r>
            <a:endParaRPr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sz="1400" b="1" dirty="0">
                <a:latin typeface="Yu Gothic" panose="020B0400000000000000" pitchFamily="34" charset="-128"/>
                <a:ea typeface="Yu Gothic" panose="020B0400000000000000" pitchFamily="34" charset="-128"/>
              </a:rPr>
              <a:t>❹</a:t>
            </a:r>
            <a:r>
              <a:rPr lang="en-US" sz="1400" b="1" dirty="0">
                <a:latin typeface="Yu Gothic" panose="020B0400000000000000" pitchFamily="34" charset="-128"/>
                <a:ea typeface="Yu Gothic" panose="020B0400000000000000" pitchFamily="34" charset="-128"/>
              </a:rPr>
              <a:t>12:30</a:t>
            </a:r>
            <a:r>
              <a:rPr lang="ja-JP" altLang="en-US" sz="1400" b="1" dirty="0">
                <a:latin typeface="Yu Gothic" panose="020B0400000000000000" pitchFamily="34" charset="-128"/>
                <a:ea typeface="Yu Gothic" panose="020B0400000000000000" pitchFamily="34" charset="-128"/>
              </a:rPr>
              <a:t>頃～</a:t>
            </a: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❺</a:t>
            </a:r>
            <a:r>
              <a:rPr lang="en-US" altLang="ja-JP" sz="1400" b="1" dirty="0">
                <a:latin typeface="Yu Gothic" panose="020B0400000000000000" pitchFamily="34" charset="-128"/>
                <a:ea typeface="Yu Gothic" panose="020B0400000000000000" pitchFamily="34" charset="-128"/>
              </a:rPr>
              <a:t>13:50</a:t>
            </a:r>
            <a:r>
              <a:rPr lang="ja-JP" altLang="en-US" sz="1400" b="1" dirty="0">
                <a:latin typeface="Yu Gothic" panose="020B0400000000000000" pitchFamily="34" charset="-128"/>
                <a:ea typeface="Yu Gothic" panose="020B0400000000000000" pitchFamily="34" charset="-128"/>
              </a:rPr>
              <a:t>頃～</a:t>
            </a:r>
            <a:endParaRPr lang="en-US" altLang="ja-JP"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❻</a:t>
            </a:r>
            <a:r>
              <a:rPr lang="en-US" altLang="ja-JP" sz="1400" b="1" dirty="0">
                <a:latin typeface="Yu Gothic" panose="020B0400000000000000" pitchFamily="34" charset="-128"/>
                <a:ea typeface="Yu Gothic" panose="020B0400000000000000" pitchFamily="34" charset="-128"/>
              </a:rPr>
              <a:t>16:30</a:t>
            </a:r>
            <a:r>
              <a:rPr lang="ja-JP" altLang="en-US" sz="1400" b="1" dirty="0">
                <a:latin typeface="Yu Gothic" panose="020B0400000000000000" pitchFamily="34" charset="-128"/>
                <a:ea typeface="Yu Gothic" panose="020B0400000000000000" pitchFamily="34" charset="-128"/>
              </a:rPr>
              <a:t>頃～</a:t>
            </a:r>
            <a:endParaRPr lang="en-US" altLang="ja-JP"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❼</a:t>
            </a:r>
            <a:r>
              <a:rPr lang="en-US" altLang="ja-JP" sz="1400" b="1" dirty="0">
                <a:latin typeface="Yu Gothic" panose="020B0400000000000000" pitchFamily="34" charset="-128"/>
                <a:ea typeface="Yu Gothic" panose="020B0400000000000000" pitchFamily="34" charset="-128"/>
              </a:rPr>
              <a:t>18:00</a:t>
            </a:r>
            <a:r>
              <a:rPr lang="ja-JP" altLang="en-US" sz="1400" b="1" dirty="0">
                <a:latin typeface="Yu Gothic" panose="020B0400000000000000" pitchFamily="34" charset="-128"/>
                <a:ea typeface="Yu Gothic" panose="020B0400000000000000" pitchFamily="34" charset="-128"/>
              </a:rPr>
              <a:t>頃～</a:t>
            </a:r>
          </a:p>
        </p:txBody>
      </p:sp>
      <p:sp>
        <p:nvSpPr>
          <p:cNvPr id="125" name="線"/>
          <p:cNvSpPr/>
          <p:nvPr/>
        </p:nvSpPr>
        <p:spPr>
          <a:xfrm>
            <a:off x="5371393" y="3326827"/>
            <a:ext cx="4546794" cy="0"/>
          </a:xfrm>
          <a:prstGeom prst="line">
            <a:avLst/>
          </a:prstGeom>
          <a:ln w="25400">
            <a:solidFill>
              <a:srgbClr val="003E91"/>
            </a:solidFill>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15" b="1">
              <a:latin typeface="Yu Gothic" panose="020B0400000000000000" pitchFamily="34" charset="-128"/>
              <a:ea typeface="Yu Gothic" panose="020B0400000000000000" pitchFamily="34" charset="-128"/>
            </a:endParaRPr>
          </a:p>
        </p:txBody>
      </p:sp>
      <p:sp>
        <p:nvSpPr>
          <p:cNvPr id="126" name="〇〇駅…"/>
          <p:cNvSpPr txBox="1"/>
          <p:nvPr/>
        </p:nvSpPr>
        <p:spPr>
          <a:xfrm>
            <a:off x="7176483" y="3555995"/>
            <a:ext cx="2245052" cy="232199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870" tIns="44870" rIns="44870" bIns="44870" anchor="ctr">
            <a:spAutoFit/>
          </a:bodyPr>
          <a:lstStyle/>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三笠市役所前</a:t>
            </a: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トライアル岩見沢前</a:t>
            </a: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岩見沢市役所前</a:t>
            </a: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コープ札幌岩見沢前</a:t>
            </a: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卸売りスーパー岩見沢店前</a:t>
            </a:r>
            <a:endParaRPr lang="en-US" altLang="ja-JP"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岩見沢駅前</a:t>
            </a:r>
            <a:endParaRPr lang="en-US" altLang="ja-JP"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美唄生協（コープ）前</a:t>
            </a:r>
          </a:p>
        </p:txBody>
      </p:sp>
      <p:pic>
        <p:nvPicPr>
          <p:cNvPr id="3" name="図 2">
            <a:extLst>
              <a:ext uri="{FF2B5EF4-FFF2-40B4-BE49-F238E27FC236}">
                <a16:creationId xmlns:a16="http://schemas.microsoft.com/office/drawing/2014/main" id="{8E7464D6-E610-4A55-9DB4-00585DF25AC9}"/>
              </a:ext>
            </a:extLst>
          </p:cNvPr>
          <p:cNvPicPr>
            <a:picLocks noChangeAspect="1"/>
          </p:cNvPicPr>
          <p:nvPr/>
        </p:nvPicPr>
        <p:blipFill>
          <a:blip r:embed="rId3"/>
          <a:stretch>
            <a:fillRect/>
          </a:stretch>
        </p:blipFill>
        <p:spPr>
          <a:xfrm>
            <a:off x="12970" y="317503"/>
            <a:ext cx="5182698" cy="6145457"/>
          </a:xfrm>
          <a:prstGeom prst="rect">
            <a:avLst/>
          </a:prstGeom>
        </p:spPr>
      </p:pic>
      <p:sp>
        <p:nvSpPr>
          <p:cNvPr id="4" name="テキスト ボックス 3">
            <a:extLst>
              <a:ext uri="{FF2B5EF4-FFF2-40B4-BE49-F238E27FC236}">
                <a16:creationId xmlns:a16="http://schemas.microsoft.com/office/drawing/2014/main" id="{2C536F00-9706-4925-BC0C-361E950C3B4A}"/>
              </a:ext>
            </a:extLst>
          </p:cNvPr>
          <p:cNvSpPr txBox="1"/>
          <p:nvPr/>
        </p:nvSpPr>
        <p:spPr>
          <a:xfrm>
            <a:off x="5341568" y="5980815"/>
            <a:ext cx="6507532" cy="461665"/>
          </a:xfrm>
          <a:prstGeom prst="rect">
            <a:avLst/>
          </a:prstGeom>
          <a:noFill/>
        </p:spPr>
        <p:txBody>
          <a:bodyPr wrap="square" rtlCol="0">
            <a:spAutoFit/>
          </a:bodyPr>
          <a:lstStyle/>
          <a:p>
            <a:r>
              <a:rPr kumimoji="1" lang="en-US" altLang="ja-JP" sz="1200" dirty="0">
                <a:ea typeface="Meiryo UI" panose="020B0604030504040204" pitchFamily="50" charset="-128"/>
              </a:rPr>
              <a:t>※</a:t>
            </a:r>
            <a:r>
              <a:rPr kumimoji="1" lang="ja-JP" altLang="en-US" sz="1200" dirty="0">
                <a:ea typeface="Meiryo UI" panose="020B0604030504040204" pitchFamily="50" charset="-128"/>
              </a:rPr>
              <a:t>新型コロナ感染状況、また交通事情等により予定が変更となる場合がありますのでご了承願います。</a:t>
            </a:r>
            <a:endParaRPr kumimoji="1" lang="en-US" altLang="ja-JP" sz="1200" dirty="0">
              <a:ea typeface="Meiryo UI" panose="020B0604030504040204" pitchFamily="50" charset="-128"/>
            </a:endParaRPr>
          </a:p>
          <a:p>
            <a:r>
              <a:rPr lang="en-US" altLang="ja-JP" sz="1200" dirty="0">
                <a:ea typeface="Meiryo UI" panose="020B0604030504040204" pitchFamily="50" charset="-128"/>
              </a:rPr>
              <a:t>※</a:t>
            </a:r>
            <a:r>
              <a:rPr lang="ja-JP" altLang="en-US" sz="1200" dirty="0">
                <a:ea typeface="Meiryo UI" panose="020B0604030504040204" pitchFamily="50" charset="-128"/>
              </a:rPr>
              <a:t>感染症対策として、マスク着用・ソーシャルディスタンスを十分に確保し、ご清聴ください。</a:t>
            </a:r>
            <a:endParaRPr kumimoji="1" lang="ja-JP" altLang="en-US" sz="1200" dirty="0">
              <a:ea typeface="Meiryo UI" panose="020B0604030504040204" pitchFamily="50" charset="-128"/>
            </a:endParaRPr>
          </a:p>
        </p:txBody>
      </p:sp>
      <p:sp>
        <p:nvSpPr>
          <p:cNvPr id="128" name="四角形"/>
          <p:cNvSpPr/>
          <p:nvPr/>
        </p:nvSpPr>
        <p:spPr>
          <a:xfrm>
            <a:off x="8292" y="0"/>
            <a:ext cx="12172705" cy="422991"/>
          </a:xfrm>
          <a:prstGeom prst="rect">
            <a:avLst/>
          </a:prstGeom>
          <a:solidFill>
            <a:srgbClr val="003E91"/>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a:p>
        </p:txBody>
      </p:sp>
      <p:sp>
        <p:nvSpPr>
          <p:cNvPr id="129" name="四角形"/>
          <p:cNvSpPr/>
          <p:nvPr/>
        </p:nvSpPr>
        <p:spPr>
          <a:xfrm>
            <a:off x="159" y="6435010"/>
            <a:ext cx="12183550" cy="422991"/>
          </a:xfrm>
          <a:prstGeom prst="rect">
            <a:avLst/>
          </a:prstGeom>
          <a:solidFill>
            <a:srgbClr val="003E91"/>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a:p>
        </p:txBody>
      </p:sp>
    </p:spTree>
    <p:extLst>
      <p:ext uri="{BB962C8B-B14F-4D97-AF65-F5344CB8AC3E}">
        <p14:creationId xmlns:p14="http://schemas.microsoft.com/office/powerpoint/2010/main" val="1382548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haikei-b.jpg" descr="haikei-b.jpg"/>
          <p:cNvPicPr>
            <a:picLocks noChangeAspect="1"/>
          </p:cNvPicPr>
          <p:nvPr/>
        </p:nvPicPr>
        <p:blipFill rotWithShape="1">
          <a:blip r:embed="rId2"/>
          <a:srcRect b="21297"/>
          <a:stretch/>
        </p:blipFill>
        <p:spPr>
          <a:xfrm>
            <a:off x="161" y="0"/>
            <a:ext cx="12183549" cy="6780465"/>
          </a:xfrm>
          <a:prstGeom prst="rect">
            <a:avLst/>
          </a:prstGeom>
          <a:ln w="3175">
            <a:miter lim="400000"/>
          </a:ln>
        </p:spPr>
      </p:pic>
      <p:sp>
        <p:nvSpPr>
          <p:cNvPr id="120" name="四角形"/>
          <p:cNvSpPr/>
          <p:nvPr/>
        </p:nvSpPr>
        <p:spPr>
          <a:xfrm>
            <a:off x="4566450" y="856008"/>
            <a:ext cx="7628622" cy="4983601"/>
          </a:xfrm>
          <a:prstGeom prst="rect">
            <a:avLst/>
          </a:prstGeom>
          <a:solidFill>
            <a:srgbClr val="FFFFFF"/>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b="1">
              <a:latin typeface="Yu Gothic" panose="020B0400000000000000" pitchFamily="34" charset="-128"/>
              <a:ea typeface="Yu Gothic" panose="020B0400000000000000" pitchFamily="34" charset="-128"/>
            </a:endParaRPr>
          </a:p>
        </p:txBody>
      </p:sp>
      <p:sp>
        <p:nvSpPr>
          <p:cNvPr id="121" name="○○県第8区"/>
          <p:cNvSpPr txBox="1"/>
          <p:nvPr/>
        </p:nvSpPr>
        <p:spPr>
          <a:xfrm>
            <a:off x="5371393" y="1029889"/>
            <a:ext cx="3600676" cy="64923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870" tIns="44870" rIns="44870" bIns="44870" anchor="ctr">
            <a:spAutoFit/>
          </a:bodyPr>
          <a:lstStyle>
            <a:lvl1pPr algn="l">
              <a:defRPr sz="3700">
                <a:solidFill>
                  <a:srgbClr val="003E91"/>
                </a:solidFill>
                <a:latin typeface="游ゴシック体 ボールド"/>
                <a:ea typeface="游ゴシック体 ボールド"/>
                <a:cs typeface="游ゴシック体 ボールド"/>
                <a:sym typeface="游ゴシック体 ボールド"/>
              </a:defRPr>
            </a:lvl1pPr>
          </a:lstStyle>
          <a:p>
            <a:r>
              <a:rPr lang="ja-JP" altLang="en-US" sz="3630" b="1" dirty="0">
                <a:latin typeface="Yu Gothic" panose="020B0400000000000000" pitchFamily="34" charset="-128"/>
                <a:ea typeface="Yu Gothic" panose="020B0400000000000000" pitchFamily="34" charset="-128"/>
              </a:rPr>
              <a:t>北海道</a:t>
            </a:r>
            <a:r>
              <a:rPr sz="3630" b="1" dirty="0">
                <a:latin typeface="Yu Gothic" panose="020B0400000000000000" pitchFamily="34" charset="-128"/>
                <a:ea typeface="Yu Gothic" panose="020B0400000000000000" pitchFamily="34" charset="-128"/>
              </a:rPr>
              <a:t>第</a:t>
            </a:r>
            <a:r>
              <a:rPr lang="en-US" altLang="ja-JP" sz="3630" b="1" dirty="0">
                <a:latin typeface="Yu Gothic" panose="020B0400000000000000" pitchFamily="34" charset="-128"/>
                <a:ea typeface="Yu Gothic" panose="020B0400000000000000" pitchFamily="34" charset="-128"/>
              </a:rPr>
              <a:t>10</a:t>
            </a:r>
            <a:r>
              <a:rPr sz="3630" b="1" dirty="0">
                <a:latin typeface="Yu Gothic" panose="020B0400000000000000" pitchFamily="34" charset="-128"/>
                <a:ea typeface="Yu Gothic" panose="020B0400000000000000" pitchFamily="34" charset="-128"/>
              </a:rPr>
              <a:t>区</a:t>
            </a:r>
          </a:p>
        </p:txBody>
      </p:sp>
      <p:sp>
        <p:nvSpPr>
          <p:cNvPr id="122" name="高橋ゆうすけ"/>
          <p:cNvSpPr txBox="1"/>
          <p:nvPr/>
        </p:nvSpPr>
        <p:spPr>
          <a:xfrm>
            <a:off x="5341569" y="1607170"/>
            <a:ext cx="5772152" cy="109627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4870" tIns="44870" rIns="44870" bIns="44870" anchor="ctr">
            <a:spAutoFit/>
          </a:bodyPr>
          <a:lstStyle>
            <a:lvl1pPr algn="l">
              <a:defRPr sz="7000">
                <a:solidFill>
                  <a:srgbClr val="003E91"/>
                </a:solidFill>
                <a:latin typeface="游ゴシック体 ボールド"/>
                <a:ea typeface="游ゴシック体 ボールド"/>
                <a:cs typeface="游ゴシック体 ボールド"/>
                <a:sym typeface="游ゴシック体 ボールド"/>
              </a:defRPr>
            </a:lvl1pPr>
          </a:lstStyle>
          <a:p>
            <a:r>
              <a:rPr lang="ja-JP" altLang="en-US" sz="6535" b="1" dirty="0">
                <a:latin typeface="Yu Gothic" panose="020B0400000000000000" pitchFamily="34" charset="-128"/>
                <a:ea typeface="Yu Gothic" panose="020B0400000000000000" pitchFamily="34" charset="-128"/>
              </a:rPr>
              <a:t>神谷　ひろし</a:t>
            </a:r>
            <a:endParaRPr sz="6535" b="1" dirty="0">
              <a:latin typeface="Yu Gothic" panose="020B0400000000000000" pitchFamily="34" charset="-128"/>
              <a:ea typeface="Yu Gothic" panose="020B0400000000000000" pitchFamily="34" charset="-128"/>
            </a:endParaRPr>
          </a:p>
        </p:txBody>
      </p:sp>
      <p:sp>
        <p:nvSpPr>
          <p:cNvPr id="123" name="10月28日の街宣日程"/>
          <p:cNvSpPr txBox="1"/>
          <p:nvPr/>
        </p:nvSpPr>
        <p:spPr>
          <a:xfrm>
            <a:off x="5341570" y="2621747"/>
            <a:ext cx="5772151" cy="7050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870" tIns="44870" rIns="44870" bIns="44870" anchor="ctr">
            <a:spAutoFit/>
          </a:bodyPr>
          <a:lstStyle/>
          <a:p>
            <a:pPr algn="l">
              <a:defRPr sz="4000">
                <a:solidFill>
                  <a:srgbClr val="003E91"/>
                </a:solidFill>
                <a:latin typeface="游ゴシック体 ボールド"/>
                <a:ea typeface="游ゴシック体 ボールド"/>
                <a:cs typeface="游ゴシック体 ボールド"/>
                <a:sym typeface="游ゴシック体 ボールド"/>
              </a:defRPr>
            </a:pPr>
            <a:r>
              <a:rPr sz="3993" b="1" dirty="0">
                <a:latin typeface="Yu Gothic" panose="020B0400000000000000" pitchFamily="34" charset="-128"/>
                <a:ea typeface="Yu Gothic" panose="020B0400000000000000" pitchFamily="34" charset="-128"/>
              </a:rPr>
              <a:t>10</a:t>
            </a:r>
            <a:r>
              <a:rPr sz="3267" b="1" dirty="0">
                <a:latin typeface="Yu Gothic" panose="020B0400000000000000" pitchFamily="34" charset="-128"/>
                <a:ea typeface="Yu Gothic" panose="020B0400000000000000" pitchFamily="34" charset="-128"/>
              </a:rPr>
              <a:t>月</a:t>
            </a:r>
            <a:r>
              <a:rPr lang="en-US" altLang="ja-JP" sz="3993" b="1" dirty="0">
                <a:latin typeface="Yu Gothic" panose="020B0400000000000000" pitchFamily="34" charset="-128"/>
                <a:ea typeface="Yu Gothic" panose="020B0400000000000000" pitchFamily="34" charset="-128"/>
              </a:rPr>
              <a:t>26</a:t>
            </a:r>
            <a:r>
              <a:rPr sz="3267" b="1" dirty="0">
                <a:latin typeface="Yu Gothic" panose="020B0400000000000000" pitchFamily="34" charset="-128"/>
                <a:ea typeface="Yu Gothic" panose="020B0400000000000000" pitchFamily="34" charset="-128"/>
              </a:rPr>
              <a:t>日</a:t>
            </a:r>
            <a:r>
              <a:rPr sz="3993" b="1" dirty="0">
                <a:latin typeface="Yu Gothic" panose="020B0400000000000000" pitchFamily="34" charset="-128"/>
                <a:ea typeface="Yu Gothic" panose="020B0400000000000000" pitchFamily="34" charset="-128"/>
              </a:rPr>
              <a:t>の街宣日程</a:t>
            </a:r>
          </a:p>
        </p:txBody>
      </p:sp>
      <p:sp>
        <p:nvSpPr>
          <p:cNvPr id="124" name="❶10:30-11:00…"/>
          <p:cNvSpPr txBox="1"/>
          <p:nvPr/>
        </p:nvSpPr>
        <p:spPr>
          <a:xfrm>
            <a:off x="5518185" y="3394412"/>
            <a:ext cx="1653546" cy="264516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4870" tIns="44870" rIns="44870" bIns="44870" anchor="ctr">
            <a:spAutoFit/>
          </a:bodyPr>
          <a:lstStyle/>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❶</a:t>
            </a:r>
            <a:r>
              <a:rPr lang="en-US" altLang="ja-JP" sz="1400" b="1" dirty="0">
                <a:latin typeface="Yu Gothic" panose="020B0400000000000000" pitchFamily="34" charset="-128"/>
                <a:ea typeface="Yu Gothic" panose="020B0400000000000000" pitchFamily="34" charset="-128"/>
              </a:rPr>
              <a:t>9:20</a:t>
            </a:r>
            <a:r>
              <a:rPr lang="ja-JP" altLang="en-US" sz="1400" b="1" dirty="0">
                <a:latin typeface="Yu Gothic" panose="020B0400000000000000" pitchFamily="34" charset="-128"/>
                <a:ea typeface="Yu Gothic" panose="020B0400000000000000" pitchFamily="34" charset="-128"/>
              </a:rPr>
              <a:t>頃～</a:t>
            </a:r>
            <a:endParaRPr lang="en-US" altLang="ja-JP"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❷</a:t>
            </a:r>
            <a:r>
              <a:rPr lang="en-US" altLang="ja-JP" sz="1400" b="1" dirty="0">
                <a:latin typeface="Yu Gothic" panose="020B0400000000000000" pitchFamily="34" charset="-128"/>
                <a:ea typeface="Yu Gothic" panose="020B0400000000000000" pitchFamily="34" charset="-128"/>
              </a:rPr>
              <a:t>11:15</a:t>
            </a:r>
            <a:r>
              <a:rPr lang="ja-JP" altLang="en-US" sz="1400" b="1" dirty="0">
                <a:latin typeface="Yu Gothic" panose="020B0400000000000000" pitchFamily="34" charset="-128"/>
                <a:ea typeface="Yu Gothic" panose="020B0400000000000000" pitchFamily="34" charset="-128"/>
              </a:rPr>
              <a:t>頃～</a:t>
            </a:r>
            <a:endParaRPr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❸</a:t>
            </a:r>
            <a:r>
              <a:rPr lang="en-US" sz="1400" b="1" dirty="0">
                <a:latin typeface="Yu Gothic" panose="020B0400000000000000" pitchFamily="34" charset="-128"/>
                <a:ea typeface="Yu Gothic" panose="020B0400000000000000" pitchFamily="34" charset="-128"/>
              </a:rPr>
              <a:t>11:</a:t>
            </a:r>
            <a:r>
              <a:rPr lang="en-US" altLang="ja-JP" sz="1400" b="1" dirty="0">
                <a:latin typeface="Yu Gothic" panose="020B0400000000000000" pitchFamily="34" charset="-128"/>
                <a:ea typeface="Yu Gothic" panose="020B0400000000000000" pitchFamily="34" charset="-128"/>
              </a:rPr>
              <a:t>35</a:t>
            </a:r>
            <a:r>
              <a:rPr lang="ja-JP" altLang="en-US" sz="1400" b="1" dirty="0">
                <a:latin typeface="Yu Gothic" panose="020B0400000000000000" pitchFamily="34" charset="-128"/>
                <a:ea typeface="Yu Gothic" panose="020B0400000000000000" pitchFamily="34" charset="-128"/>
              </a:rPr>
              <a:t>頃～</a:t>
            </a:r>
            <a:endParaRPr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❹</a:t>
            </a:r>
            <a:r>
              <a:rPr lang="en-US" sz="1400" b="1" dirty="0">
                <a:latin typeface="Yu Gothic" panose="020B0400000000000000" pitchFamily="34" charset="-128"/>
                <a:ea typeface="Yu Gothic" panose="020B0400000000000000" pitchFamily="34" charset="-128"/>
              </a:rPr>
              <a:t>11:</a:t>
            </a:r>
            <a:r>
              <a:rPr lang="en-US" altLang="ja-JP" sz="1400" b="1" dirty="0">
                <a:latin typeface="Yu Gothic" panose="020B0400000000000000" pitchFamily="34" charset="-128"/>
                <a:ea typeface="Yu Gothic" panose="020B0400000000000000" pitchFamily="34" charset="-128"/>
              </a:rPr>
              <a:t>50</a:t>
            </a:r>
            <a:r>
              <a:rPr lang="ja-JP" altLang="en-US" sz="1400" b="1" dirty="0">
                <a:latin typeface="Yu Gothic" panose="020B0400000000000000" pitchFamily="34" charset="-128"/>
                <a:ea typeface="Yu Gothic" panose="020B0400000000000000" pitchFamily="34" charset="-128"/>
              </a:rPr>
              <a:t>頃～</a:t>
            </a:r>
            <a:endParaRPr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❺</a:t>
            </a:r>
            <a:r>
              <a:rPr lang="en-US" sz="1400" b="1" dirty="0">
                <a:latin typeface="Yu Gothic" panose="020B0400000000000000" pitchFamily="34" charset="-128"/>
                <a:ea typeface="Yu Gothic" panose="020B0400000000000000" pitchFamily="34" charset="-128"/>
              </a:rPr>
              <a:t>12:</a:t>
            </a:r>
            <a:r>
              <a:rPr lang="en-US" altLang="ja-JP" sz="1400" b="1" dirty="0">
                <a:latin typeface="Yu Gothic" panose="020B0400000000000000" pitchFamily="34" charset="-128"/>
                <a:ea typeface="Yu Gothic" panose="020B0400000000000000" pitchFamily="34" charset="-128"/>
              </a:rPr>
              <a:t>50</a:t>
            </a:r>
            <a:r>
              <a:rPr lang="ja-JP" altLang="en-US" sz="1400" b="1" dirty="0">
                <a:latin typeface="Yu Gothic" panose="020B0400000000000000" pitchFamily="34" charset="-128"/>
                <a:ea typeface="Yu Gothic" panose="020B0400000000000000" pitchFamily="34" charset="-128"/>
              </a:rPr>
              <a:t>頃～</a:t>
            </a: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❻</a:t>
            </a:r>
            <a:r>
              <a:rPr lang="en-US" altLang="ja-JP" sz="1400" b="1" dirty="0">
                <a:latin typeface="Yu Gothic" panose="020B0400000000000000" pitchFamily="34" charset="-128"/>
                <a:ea typeface="Yu Gothic" panose="020B0400000000000000" pitchFamily="34" charset="-128"/>
              </a:rPr>
              <a:t>13:50</a:t>
            </a:r>
            <a:r>
              <a:rPr lang="ja-JP" altLang="en-US" sz="1400" b="1" dirty="0">
                <a:latin typeface="Yu Gothic" panose="020B0400000000000000" pitchFamily="34" charset="-128"/>
                <a:ea typeface="Yu Gothic" panose="020B0400000000000000" pitchFamily="34" charset="-128"/>
              </a:rPr>
              <a:t>頃～</a:t>
            </a:r>
            <a:endParaRPr lang="en-US" altLang="ja-JP"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❼</a:t>
            </a:r>
            <a:r>
              <a:rPr lang="en-US" altLang="ja-JP" sz="1400" b="1" dirty="0">
                <a:latin typeface="Yu Gothic" panose="020B0400000000000000" pitchFamily="34" charset="-128"/>
                <a:ea typeface="Yu Gothic" panose="020B0400000000000000" pitchFamily="34" charset="-128"/>
              </a:rPr>
              <a:t>16:30</a:t>
            </a:r>
            <a:r>
              <a:rPr lang="ja-JP" altLang="en-US" sz="1400" b="1" dirty="0">
                <a:latin typeface="Yu Gothic" panose="020B0400000000000000" pitchFamily="34" charset="-128"/>
                <a:ea typeface="Yu Gothic" panose="020B0400000000000000" pitchFamily="34" charset="-128"/>
              </a:rPr>
              <a:t>頃～</a:t>
            </a:r>
            <a:endParaRPr lang="en-US" altLang="ja-JP"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❽</a:t>
            </a:r>
            <a:r>
              <a:rPr lang="en-US" altLang="ja-JP" sz="1400" b="1" dirty="0">
                <a:latin typeface="Yu Gothic" panose="020B0400000000000000" pitchFamily="34" charset="-128"/>
                <a:ea typeface="Yu Gothic" panose="020B0400000000000000" pitchFamily="34" charset="-128"/>
              </a:rPr>
              <a:t>18:00</a:t>
            </a:r>
            <a:r>
              <a:rPr lang="ja-JP" altLang="en-US" sz="1400" b="1" dirty="0">
                <a:latin typeface="Yu Gothic" panose="020B0400000000000000" pitchFamily="34" charset="-128"/>
                <a:ea typeface="Yu Gothic" panose="020B0400000000000000" pitchFamily="34" charset="-128"/>
              </a:rPr>
              <a:t>頃～</a:t>
            </a:r>
          </a:p>
        </p:txBody>
      </p:sp>
      <p:sp>
        <p:nvSpPr>
          <p:cNvPr id="125" name="線"/>
          <p:cNvSpPr/>
          <p:nvPr/>
        </p:nvSpPr>
        <p:spPr>
          <a:xfrm>
            <a:off x="5371393" y="3326827"/>
            <a:ext cx="4546794" cy="0"/>
          </a:xfrm>
          <a:prstGeom prst="line">
            <a:avLst/>
          </a:prstGeom>
          <a:ln w="25400">
            <a:solidFill>
              <a:srgbClr val="003E91"/>
            </a:solidFill>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15" b="1">
              <a:latin typeface="Yu Gothic" panose="020B0400000000000000" pitchFamily="34" charset="-128"/>
              <a:ea typeface="Yu Gothic" panose="020B0400000000000000" pitchFamily="34" charset="-128"/>
            </a:endParaRPr>
          </a:p>
        </p:txBody>
      </p:sp>
      <p:sp>
        <p:nvSpPr>
          <p:cNvPr id="126" name="〇〇駅…"/>
          <p:cNvSpPr txBox="1"/>
          <p:nvPr/>
        </p:nvSpPr>
        <p:spPr>
          <a:xfrm>
            <a:off x="7176483" y="3394412"/>
            <a:ext cx="2245052" cy="264516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870" tIns="44870" rIns="44870" bIns="44870" anchor="ctr">
            <a:spAutoFit/>
          </a:bodyPr>
          <a:lstStyle/>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三笠市役所前</a:t>
            </a:r>
            <a:endParaRPr lang="en-US" altLang="ja-JP"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en-US" altLang="ja-JP" sz="1400" b="1" dirty="0">
                <a:latin typeface="Yu Gothic" panose="020B0400000000000000" pitchFamily="34" charset="-128"/>
                <a:ea typeface="Yu Gothic" panose="020B0400000000000000" pitchFamily="34" charset="-128"/>
              </a:rPr>
              <a:t>JA</a:t>
            </a:r>
            <a:r>
              <a:rPr lang="ja-JP" altLang="en-US" sz="1400" b="1" dirty="0">
                <a:latin typeface="Yu Gothic" panose="020B0400000000000000" pitchFamily="34" charset="-128"/>
                <a:ea typeface="Yu Gothic" panose="020B0400000000000000" pitchFamily="34" charset="-128"/>
              </a:rPr>
              <a:t>岩見沢前</a:t>
            </a: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空知総合振興局前</a:t>
            </a: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岩見沢市役所前</a:t>
            </a: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北海土地改良区本部前</a:t>
            </a: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卸売りスーパー岩見沢店前</a:t>
            </a:r>
            <a:endParaRPr lang="en-US" altLang="ja-JP"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岩見沢駅前</a:t>
            </a:r>
            <a:endParaRPr lang="en-US" altLang="ja-JP" sz="1400"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1400" b="1" dirty="0">
                <a:latin typeface="Yu Gothic" panose="020B0400000000000000" pitchFamily="34" charset="-128"/>
                <a:ea typeface="Yu Gothic" panose="020B0400000000000000" pitchFamily="34" charset="-128"/>
              </a:rPr>
              <a:t>美唄生協（コープ）前</a:t>
            </a:r>
          </a:p>
        </p:txBody>
      </p:sp>
      <p:pic>
        <p:nvPicPr>
          <p:cNvPr id="3" name="図 2">
            <a:extLst>
              <a:ext uri="{FF2B5EF4-FFF2-40B4-BE49-F238E27FC236}">
                <a16:creationId xmlns:a16="http://schemas.microsoft.com/office/drawing/2014/main" id="{8E7464D6-E610-4A55-9DB4-00585DF25AC9}"/>
              </a:ext>
            </a:extLst>
          </p:cNvPr>
          <p:cNvPicPr>
            <a:picLocks noChangeAspect="1"/>
          </p:cNvPicPr>
          <p:nvPr/>
        </p:nvPicPr>
        <p:blipFill>
          <a:blip r:embed="rId3"/>
          <a:stretch>
            <a:fillRect/>
          </a:stretch>
        </p:blipFill>
        <p:spPr>
          <a:xfrm>
            <a:off x="12970" y="317503"/>
            <a:ext cx="5182698" cy="6145457"/>
          </a:xfrm>
          <a:prstGeom prst="rect">
            <a:avLst/>
          </a:prstGeom>
        </p:spPr>
      </p:pic>
      <p:sp>
        <p:nvSpPr>
          <p:cNvPr id="4" name="テキスト ボックス 3">
            <a:extLst>
              <a:ext uri="{FF2B5EF4-FFF2-40B4-BE49-F238E27FC236}">
                <a16:creationId xmlns:a16="http://schemas.microsoft.com/office/drawing/2014/main" id="{2C536F00-9706-4925-BC0C-361E950C3B4A}"/>
              </a:ext>
            </a:extLst>
          </p:cNvPr>
          <p:cNvSpPr txBox="1"/>
          <p:nvPr/>
        </p:nvSpPr>
        <p:spPr>
          <a:xfrm>
            <a:off x="5341568" y="5980815"/>
            <a:ext cx="6507532" cy="461665"/>
          </a:xfrm>
          <a:prstGeom prst="rect">
            <a:avLst/>
          </a:prstGeom>
          <a:noFill/>
        </p:spPr>
        <p:txBody>
          <a:bodyPr wrap="square" rtlCol="0">
            <a:spAutoFit/>
          </a:bodyPr>
          <a:lstStyle/>
          <a:p>
            <a:r>
              <a:rPr kumimoji="1" lang="en-US" altLang="ja-JP" sz="1200" dirty="0">
                <a:ea typeface="Meiryo UI" panose="020B0604030504040204" pitchFamily="50" charset="-128"/>
              </a:rPr>
              <a:t>※</a:t>
            </a:r>
            <a:r>
              <a:rPr kumimoji="1" lang="ja-JP" altLang="en-US" sz="1200" dirty="0">
                <a:ea typeface="Meiryo UI" panose="020B0604030504040204" pitchFamily="50" charset="-128"/>
              </a:rPr>
              <a:t>新型コロナ感染状況、また交通事情等により予定が変更となる場合がありますのでご了承願います。</a:t>
            </a:r>
            <a:endParaRPr kumimoji="1" lang="en-US" altLang="ja-JP" sz="1200" dirty="0">
              <a:ea typeface="Meiryo UI" panose="020B0604030504040204" pitchFamily="50" charset="-128"/>
            </a:endParaRPr>
          </a:p>
          <a:p>
            <a:r>
              <a:rPr lang="en-US" altLang="ja-JP" sz="1200" dirty="0">
                <a:ea typeface="Meiryo UI" panose="020B0604030504040204" pitchFamily="50" charset="-128"/>
              </a:rPr>
              <a:t>※</a:t>
            </a:r>
            <a:r>
              <a:rPr lang="ja-JP" altLang="en-US" sz="1200" dirty="0">
                <a:ea typeface="Meiryo UI" panose="020B0604030504040204" pitchFamily="50" charset="-128"/>
              </a:rPr>
              <a:t>感染症対策として、マスク着用・ソーシャルディスタンスを十分に確保し、ご清聴ください。</a:t>
            </a:r>
            <a:endParaRPr kumimoji="1" lang="ja-JP" altLang="en-US" sz="1200" dirty="0">
              <a:ea typeface="Meiryo UI" panose="020B0604030504040204" pitchFamily="50" charset="-128"/>
            </a:endParaRPr>
          </a:p>
        </p:txBody>
      </p:sp>
      <p:sp>
        <p:nvSpPr>
          <p:cNvPr id="128" name="四角形"/>
          <p:cNvSpPr/>
          <p:nvPr/>
        </p:nvSpPr>
        <p:spPr>
          <a:xfrm>
            <a:off x="8292" y="0"/>
            <a:ext cx="12172705" cy="422991"/>
          </a:xfrm>
          <a:prstGeom prst="rect">
            <a:avLst/>
          </a:prstGeom>
          <a:solidFill>
            <a:srgbClr val="003E91"/>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a:p>
        </p:txBody>
      </p:sp>
      <p:sp>
        <p:nvSpPr>
          <p:cNvPr id="129" name="四角形"/>
          <p:cNvSpPr/>
          <p:nvPr/>
        </p:nvSpPr>
        <p:spPr>
          <a:xfrm>
            <a:off x="159" y="6435010"/>
            <a:ext cx="12183550" cy="422991"/>
          </a:xfrm>
          <a:prstGeom prst="rect">
            <a:avLst/>
          </a:prstGeom>
          <a:solidFill>
            <a:srgbClr val="003E91"/>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a:p>
        </p:txBody>
      </p:sp>
    </p:spTree>
    <p:extLst>
      <p:ext uri="{BB962C8B-B14F-4D97-AF65-F5344CB8AC3E}">
        <p14:creationId xmlns:p14="http://schemas.microsoft.com/office/powerpoint/2010/main" val="345366334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1804</TotalTime>
  <Words>1421</Words>
  <Application>Microsoft Office PowerPoint</Application>
  <PresentationFormat>ワイド画面</PresentationFormat>
  <Paragraphs>244</Paragraphs>
  <Slides>17</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17</vt:i4>
      </vt:variant>
    </vt:vector>
  </HeadingPairs>
  <TitlesOfParts>
    <vt:vector size="23" baseType="lpstr">
      <vt:lpstr>Meiryo UI</vt:lpstr>
      <vt:lpstr>游ゴシック</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Hiroshi Kamiya</dc:creator>
  <cp:lastModifiedBy>office02</cp:lastModifiedBy>
  <cp:revision>32</cp:revision>
  <dcterms:created xsi:type="dcterms:W3CDTF">2021-10-18T01:12:01Z</dcterms:created>
  <dcterms:modified xsi:type="dcterms:W3CDTF">2024-10-14T09:54:14Z</dcterms:modified>
</cp:coreProperties>
</file>