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F24EE-AF06-2DCA-213B-676970D7D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7F8051C-BE66-3B01-2729-9BD2A8A44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B95654-51A8-FA46-E510-E5EF0C6A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B82245-CFAA-0D37-1000-B94D4BA23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6454B5-6773-36D2-F2A0-F1C87F96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27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40CE22-4EEA-1E9C-80E6-9BE3A17EB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E57409-EEC0-D6F4-DD4A-2C4DBAEF4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425908-2F01-8C18-42FD-943CAE92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6EA303-5204-7236-C5D1-29421FF6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4C00F2-7A81-6A4E-C713-FDAB4B9E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28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F7653CA-D7A4-CC7E-8593-A7A0777AD7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E5C80C-B774-14B0-8C63-3B5594BA8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6BD16C-404F-6EAA-7D47-81D42B33F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D23497-8E69-6951-6F4C-7046864B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7E4E05-6B4D-94BA-A654-EEA32A48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6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71C01A-E64F-8DC9-9124-1E51E2DE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A0C1B4-CAD4-71CE-3997-52F32F296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CB513A-31DF-296F-1C94-4931B1E8C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7D455-6BAE-2B56-E639-A5596A25F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C341C6-5E80-5B6A-7104-77564F8C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41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5AB68E-05C1-B189-0F76-26F761CBD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12253B-28A8-06BB-172C-6573B504B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578143-6AC1-BB9A-A8E5-15F420DC3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647675-79EA-41BC-D3B6-DA25B0CA2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09F958-354E-F0E9-3A7C-23C6FC2D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19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4708F-0AE6-68A1-D811-802CB7D79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2AA597-F337-82D1-855A-1DC4B6540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95AFD8-D270-9E96-85E9-EF78BD443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C60AF9-D781-7501-12DE-5CD4BB959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CD2FE5-A17E-27F5-8D9E-1652366C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12A146-424E-AAE8-D83D-675260BC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51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98AE88-BA9B-E0C4-0FCA-F040031C3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5392FD-6DCE-65DF-520F-1B5442B82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034CB1-A709-C500-ACEE-06747C2D8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4BEA39F-122C-4E39-C4F8-F066221EE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2C6F38-AB8A-6D9E-D2CF-83BAFDCA1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2E813E-19A8-DE96-430B-0B9317C31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2B61799-3C93-6AB8-48B2-B702EAFB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B7A61CA-3591-6B41-622F-200EFC5F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87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F907C-C5E5-1A95-9449-676A94E45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F3CE33-85D4-7A2D-22E0-4848457F1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BCB4F3-29E9-8726-40BC-794C0F37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3B2374-E1A0-CB33-2B62-7267926D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24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EF5C48-700A-6399-9FDC-06B224F5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EF972C-1A42-AF99-9CC2-A40950577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A1605E-3900-575C-8D46-FEAA9B10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40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D1624D-9D9C-B6A2-8634-DE6E6F23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3512D7-725F-2600-BA85-8712D28C6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9B3892-C9D6-A6B1-11A0-0A288245D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38AC34-5255-3EAD-7301-488E7BF4E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980097-EABB-8264-A3B6-133B096D4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4CC1DD-E07B-5386-41CC-C506BC53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1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BD7C00-AFB7-AE6C-BCE1-94C85A68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74F75A-C851-9A28-53C2-5CEBAE275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5296E9-6159-8450-D0D0-8D5924625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5E6B61-B3EF-F499-5DF9-5E6318A1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605DD5-FAD4-C9BB-1342-54BB61EC4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70D3E4-0E17-B61F-D032-C0131031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61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5028B6D-10BA-0D94-FCD0-04B1A7FD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85ABB2-1138-571D-801A-5834D3606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3E7ED0-845E-D4AB-7AFC-3E0FF62E80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DB1E0D-6B45-4E54-86DC-A5ACEABBA88E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E25080-5944-3808-04BA-A2A86ABFB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97AE72-B8F1-55E4-F954-E7F79C022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1BE697-5C9F-47F6-8E58-29B933338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59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CE9730D-2866-43A5-4004-A0E38E452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55644"/>
            <a:ext cx="3298723" cy="390235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BA0271-8724-AB95-7AD0-4DFA32D589C1}"/>
              </a:ext>
            </a:extLst>
          </p:cNvPr>
          <p:cNvSpPr txBox="1"/>
          <p:nvPr/>
        </p:nvSpPr>
        <p:spPr>
          <a:xfrm>
            <a:off x="2771713" y="2955644"/>
            <a:ext cx="87974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日時：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日（火）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■　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～　第一声　＠であえーる前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(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岩見沢市４条西３丁目１番地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📣枝野幸男さんが応援に駆け付けてくれます！！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6E4C14-41CA-9ECB-4C4C-194698FE423F}"/>
              </a:ext>
            </a:extLst>
          </p:cNvPr>
          <p:cNvSpPr txBox="1"/>
          <p:nvPr/>
        </p:nvSpPr>
        <p:spPr>
          <a:xfrm>
            <a:off x="3736260" y="6019940"/>
            <a:ext cx="845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お誘いあわせのうえ、たくさんの方のご参加をお待ちしております。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スクロール: 横 8">
            <a:extLst>
              <a:ext uri="{FF2B5EF4-FFF2-40B4-BE49-F238E27FC236}">
                <a16:creationId xmlns:a16="http://schemas.microsoft.com/office/drawing/2014/main" id="{E4AD1261-809C-F25B-8B4E-92406E493347}"/>
              </a:ext>
            </a:extLst>
          </p:cNvPr>
          <p:cNvSpPr/>
          <p:nvPr/>
        </p:nvSpPr>
        <p:spPr>
          <a:xfrm>
            <a:off x="1474223" y="259532"/>
            <a:ext cx="9243553" cy="2271309"/>
          </a:xfrm>
          <a:prstGeom prst="horizontalScroll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effectLst>
            <a:outerShdw blurRad="50800" dist="50800" dir="4800000" algn="ctr" rotWithShape="0">
              <a:srgbClr val="000000">
                <a:alpha val="43137"/>
              </a:srgbClr>
            </a:outerShdw>
            <a:softEdge rad="254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神谷　ひろし　</a:t>
            </a:r>
            <a:r>
              <a:rPr lang="ja-JP" altLang="en-US" sz="4800" b="1" dirty="0">
                <a:solidFill>
                  <a:prstClr val="black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第一声のお知らせ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0592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63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office02</dc:creator>
  <cp:lastModifiedBy>office02</cp:lastModifiedBy>
  <cp:revision>5</cp:revision>
  <cp:lastPrinted>2024-10-11T00:57:24Z</cp:lastPrinted>
  <dcterms:created xsi:type="dcterms:W3CDTF">2024-10-10T23:49:05Z</dcterms:created>
  <dcterms:modified xsi:type="dcterms:W3CDTF">2024-10-14T10:51:19Z</dcterms:modified>
</cp:coreProperties>
</file>