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15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104B8B-84EB-4642-9DFE-16A5683A36F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EAC73A-18F5-4403-B972-25D5B66BB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BB3F8C7-8C7D-41F0-97AF-CEFD7C5E87E0}"/>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5" name="フッター プレースホルダー 4">
            <a:extLst>
              <a:ext uri="{FF2B5EF4-FFF2-40B4-BE49-F238E27FC236}">
                <a16:creationId xmlns:a16="http://schemas.microsoft.com/office/drawing/2014/main" id="{A90E6D17-BFE7-47DE-9D25-51D5ADED32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2269D8-42AD-4C39-B26A-2690D4433624}"/>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33861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373FF-EEF2-4855-9DAA-CA635A7B89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AAFAE-184E-4390-A18A-48CF55C7FD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1DEBBE-B899-489C-BE56-A6366CBAD674}"/>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5" name="フッター プレースホルダー 4">
            <a:extLst>
              <a:ext uri="{FF2B5EF4-FFF2-40B4-BE49-F238E27FC236}">
                <a16:creationId xmlns:a16="http://schemas.microsoft.com/office/drawing/2014/main" id="{B46AC1ED-9EE2-459C-AB0A-ED22A31F2A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A49615-B014-4DF4-A408-72CF5174BCF5}"/>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399519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3063EDA-C17C-4D96-AD7C-DBFE214DA9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055EBE-69EC-4C85-9D7C-3BF62FC8CEC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5317BB-14D5-4811-AD63-3BF8A42E8B4E}"/>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5" name="フッター プレースホルダー 4">
            <a:extLst>
              <a:ext uri="{FF2B5EF4-FFF2-40B4-BE49-F238E27FC236}">
                <a16:creationId xmlns:a16="http://schemas.microsoft.com/office/drawing/2014/main" id="{31312111-03B4-47ED-80B4-27CF7EFA18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9DD464-AAFF-4189-BBA9-65D45EF71F99}"/>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28509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39102-C63C-4012-94C3-F52BC70BE5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A0A799-E18A-40F8-94D3-BEFBC855AE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EF735C-1626-40A4-B408-F5EB8FA0682E}"/>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5" name="フッター プレースホルダー 4">
            <a:extLst>
              <a:ext uri="{FF2B5EF4-FFF2-40B4-BE49-F238E27FC236}">
                <a16:creationId xmlns:a16="http://schemas.microsoft.com/office/drawing/2014/main" id="{ED550804-2802-4187-A7B2-D51A7EA9D2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72BE4A-CBD4-41F4-82E3-711C657FB0CB}"/>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97009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D896C-2EB8-4747-A574-02B7FDE090A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11AA6F-A97C-4593-826B-111126C7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09C1C0-4788-4A1E-BAB6-49CE1F5B74E7}"/>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5" name="フッター プレースホルダー 4">
            <a:extLst>
              <a:ext uri="{FF2B5EF4-FFF2-40B4-BE49-F238E27FC236}">
                <a16:creationId xmlns:a16="http://schemas.microsoft.com/office/drawing/2014/main" id="{CE6130C5-57A5-41CD-90ED-1A63C2DBEC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652A24-10EB-4DD4-9EE7-7142326937C2}"/>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25562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FB8352-802D-46E0-960B-E4718A5653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3A178B-5759-424D-B33D-52F3CCBAE91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9683E9C-3310-4E66-9340-C74F56D05B3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688E54-0C07-4E4B-89C1-AE4D41C57263}"/>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6" name="フッター プレースホルダー 5">
            <a:extLst>
              <a:ext uri="{FF2B5EF4-FFF2-40B4-BE49-F238E27FC236}">
                <a16:creationId xmlns:a16="http://schemas.microsoft.com/office/drawing/2014/main" id="{A34D7AAA-8285-4A9D-AAAF-25A7C66BEB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5C718D-FF73-4B19-9D2E-A32FD0118CED}"/>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14732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3CDCC-166D-4E54-AAD1-60EDF8CAB5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80A1DC-4148-4285-A5E9-3DB4FC9FE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AF956CD-FA3A-437F-8CCA-0F9F1D7345B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861F3A-2625-46E1-8FD3-D3CC77BA2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48F96-4B2C-40EF-AB0D-611E8F32F9F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745B7CF-F51B-4624-8475-7026CA1B72B4}"/>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8" name="フッター プレースホルダー 7">
            <a:extLst>
              <a:ext uri="{FF2B5EF4-FFF2-40B4-BE49-F238E27FC236}">
                <a16:creationId xmlns:a16="http://schemas.microsoft.com/office/drawing/2014/main" id="{96E22A55-8D7C-46E2-8754-3668350766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3A61122-3134-4714-8BE1-BE97F3C8F0EF}"/>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5337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00A69-4674-4EE9-A5C9-E2DBDC3037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C223E86-B927-4534-9C66-F0AE4003D1BB}"/>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4" name="フッター プレースホルダー 3">
            <a:extLst>
              <a:ext uri="{FF2B5EF4-FFF2-40B4-BE49-F238E27FC236}">
                <a16:creationId xmlns:a16="http://schemas.microsoft.com/office/drawing/2014/main" id="{E919D8C1-B7B2-41D1-8284-7A4549896A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80BB21-2B12-4BF0-B1B9-9EBCC3AEAF37}"/>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145680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C574F7-8D3D-4052-BA4F-0F358AD8FA3A}"/>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3" name="フッター プレースホルダー 2">
            <a:extLst>
              <a:ext uri="{FF2B5EF4-FFF2-40B4-BE49-F238E27FC236}">
                <a16:creationId xmlns:a16="http://schemas.microsoft.com/office/drawing/2014/main" id="{D05780E9-B62B-4FD0-AEA3-D4D00B9DB6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1A0AAC-414E-4DC7-8122-DE3061672962}"/>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409195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D72427-CB3D-4193-9DC2-E33017AC453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A9CC94-B1EE-4946-A116-02065D354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46BD60-6BD2-40B8-9A42-7E3F40570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12A843-700A-4C06-BA3F-0A7D7FF26AD5}"/>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6" name="フッター プレースホルダー 5">
            <a:extLst>
              <a:ext uri="{FF2B5EF4-FFF2-40B4-BE49-F238E27FC236}">
                <a16:creationId xmlns:a16="http://schemas.microsoft.com/office/drawing/2014/main" id="{A983624F-7010-42A8-B391-8461ADB2C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84E2B5-03D3-4503-80C7-7229AC8DEA30}"/>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360023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189553-A32F-4B8D-B862-E570B06B81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EABD66A-D693-4977-A839-CDF551ADB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6B21623-7FCA-45EE-AAC4-825D81917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A2528C-79F4-4FF6-8AF9-289834CE515A}"/>
              </a:ext>
            </a:extLst>
          </p:cNvPr>
          <p:cNvSpPr>
            <a:spLocks noGrp="1"/>
          </p:cNvSpPr>
          <p:nvPr>
            <p:ph type="dt" sz="half" idx="10"/>
          </p:nvPr>
        </p:nvSpPr>
        <p:spPr/>
        <p:txBody>
          <a:bodyPr/>
          <a:lstStyle/>
          <a:p>
            <a:fld id="{8D83885A-2C8F-48B2-958C-7FC76192322C}" type="datetimeFigureOut">
              <a:rPr kumimoji="1" lang="ja-JP" altLang="en-US" smtClean="0"/>
              <a:t>2021/10/18</a:t>
            </a:fld>
            <a:endParaRPr kumimoji="1" lang="ja-JP" altLang="en-US"/>
          </a:p>
        </p:txBody>
      </p:sp>
      <p:sp>
        <p:nvSpPr>
          <p:cNvPr id="6" name="フッター プレースホルダー 5">
            <a:extLst>
              <a:ext uri="{FF2B5EF4-FFF2-40B4-BE49-F238E27FC236}">
                <a16:creationId xmlns:a16="http://schemas.microsoft.com/office/drawing/2014/main" id="{D68E7FEB-17E1-4F64-BC66-C92339FFA1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E2976E-6FFD-4505-9795-4599988584AD}"/>
              </a:ext>
            </a:extLst>
          </p:cNvPr>
          <p:cNvSpPr>
            <a:spLocks noGrp="1"/>
          </p:cNvSpPr>
          <p:nvPr>
            <p:ph type="sldNum" sz="quarter" idx="12"/>
          </p:nvPr>
        </p:nvSpPr>
        <p:spPr/>
        <p:txBody>
          <a:body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43133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D93372D-62D9-4C11-B1FF-BF3B3E7DC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91E15D-A664-468E-A582-BA54A120D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8E7D01-4EDE-4149-8F83-3312C20A9E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3885A-2C8F-48B2-958C-7FC76192322C}" type="datetimeFigureOut">
              <a:rPr kumimoji="1" lang="ja-JP" altLang="en-US" smtClean="0"/>
              <a:t>2021/10/18</a:t>
            </a:fld>
            <a:endParaRPr kumimoji="1" lang="ja-JP" altLang="en-US"/>
          </a:p>
        </p:txBody>
      </p:sp>
      <p:sp>
        <p:nvSpPr>
          <p:cNvPr id="5" name="フッター プレースホルダー 4">
            <a:extLst>
              <a:ext uri="{FF2B5EF4-FFF2-40B4-BE49-F238E27FC236}">
                <a16:creationId xmlns:a16="http://schemas.microsoft.com/office/drawing/2014/main" id="{ECCC5D30-9FB6-4C99-AC42-605ABCAD9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849FD3F-1BE1-4340-B954-5BF1EAB68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F2D9D-0BE8-4FB1-BF35-F3B99FA2A5CE}" type="slidenum">
              <a:rPr kumimoji="1" lang="ja-JP" altLang="en-US" smtClean="0"/>
              <a:t>‹#›</a:t>
            </a:fld>
            <a:endParaRPr kumimoji="1" lang="ja-JP" altLang="en-US"/>
          </a:p>
        </p:txBody>
      </p:sp>
    </p:spTree>
    <p:extLst>
      <p:ext uri="{BB962C8B-B14F-4D97-AF65-F5344CB8AC3E}">
        <p14:creationId xmlns:p14="http://schemas.microsoft.com/office/powerpoint/2010/main" val="2535680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aikei-b.jpg" descr="haikei-b.jpg"/>
          <p:cNvPicPr>
            <a:picLocks noChangeAspect="1"/>
          </p:cNvPicPr>
          <p:nvPr/>
        </p:nvPicPr>
        <p:blipFill rotWithShape="1">
          <a:blip r:embed="rId2"/>
          <a:srcRect b="21297"/>
          <a:stretch/>
        </p:blipFill>
        <p:spPr>
          <a:xfrm>
            <a:off x="161" y="0"/>
            <a:ext cx="12183549" cy="6780465"/>
          </a:xfrm>
          <a:prstGeom prst="rect">
            <a:avLst/>
          </a:prstGeom>
          <a:ln w="3175">
            <a:miter lim="400000"/>
          </a:ln>
        </p:spPr>
      </p:pic>
      <p:sp>
        <p:nvSpPr>
          <p:cNvPr id="120" name="四角形"/>
          <p:cNvSpPr/>
          <p:nvPr/>
        </p:nvSpPr>
        <p:spPr>
          <a:xfrm>
            <a:off x="4563219" y="937200"/>
            <a:ext cx="7628622" cy="4983601"/>
          </a:xfrm>
          <a:prstGeom prst="rect">
            <a:avLst/>
          </a:prstGeom>
          <a:solidFill>
            <a:srgbClr val="FFFFFF"/>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b="1">
              <a:latin typeface="Yu Gothic" panose="020B0400000000000000" pitchFamily="34" charset="-128"/>
              <a:ea typeface="Yu Gothic" panose="020B0400000000000000" pitchFamily="34" charset="-128"/>
            </a:endParaRPr>
          </a:p>
        </p:txBody>
      </p:sp>
      <p:sp>
        <p:nvSpPr>
          <p:cNvPr id="121" name="○○県第8区"/>
          <p:cNvSpPr txBox="1"/>
          <p:nvPr/>
        </p:nvSpPr>
        <p:spPr>
          <a:xfrm>
            <a:off x="5371393" y="1087952"/>
            <a:ext cx="3600676" cy="6492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lvl1pPr algn="l">
              <a:defRPr sz="37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3630" b="1" dirty="0">
                <a:latin typeface="Yu Gothic" panose="020B0400000000000000" pitchFamily="34" charset="-128"/>
                <a:ea typeface="Yu Gothic" panose="020B0400000000000000" pitchFamily="34" charset="-128"/>
              </a:rPr>
              <a:t>北海道</a:t>
            </a:r>
            <a:r>
              <a:rPr sz="3630" b="1" dirty="0">
                <a:latin typeface="Yu Gothic" panose="020B0400000000000000" pitchFamily="34" charset="-128"/>
                <a:ea typeface="Yu Gothic" panose="020B0400000000000000" pitchFamily="34" charset="-128"/>
              </a:rPr>
              <a:t>第</a:t>
            </a:r>
            <a:r>
              <a:rPr lang="en-US" altLang="ja-JP" sz="3630" b="1" dirty="0">
                <a:latin typeface="Yu Gothic" panose="020B0400000000000000" pitchFamily="34" charset="-128"/>
                <a:ea typeface="Yu Gothic" panose="020B0400000000000000" pitchFamily="34" charset="-128"/>
              </a:rPr>
              <a:t>10</a:t>
            </a:r>
            <a:r>
              <a:rPr sz="3630" b="1" dirty="0">
                <a:latin typeface="Yu Gothic" panose="020B0400000000000000" pitchFamily="34" charset="-128"/>
                <a:ea typeface="Yu Gothic" panose="020B0400000000000000" pitchFamily="34" charset="-128"/>
              </a:rPr>
              <a:t>区</a:t>
            </a:r>
          </a:p>
        </p:txBody>
      </p:sp>
      <p:sp>
        <p:nvSpPr>
          <p:cNvPr id="122" name="高橋ゆうすけ"/>
          <p:cNvSpPr txBox="1"/>
          <p:nvPr/>
        </p:nvSpPr>
        <p:spPr>
          <a:xfrm>
            <a:off x="5341568" y="1653103"/>
            <a:ext cx="5772152" cy="109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870" tIns="44870" rIns="44870" bIns="44870" anchor="ctr">
            <a:spAutoFit/>
          </a:bodyPr>
          <a:lstStyle>
            <a:lvl1pPr algn="l">
              <a:defRPr sz="7000">
                <a:solidFill>
                  <a:srgbClr val="003E91"/>
                </a:solidFill>
                <a:latin typeface="游ゴシック体 ボールド"/>
                <a:ea typeface="游ゴシック体 ボールド"/>
                <a:cs typeface="游ゴシック体 ボールド"/>
                <a:sym typeface="游ゴシック体 ボールド"/>
              </a:defRPr>
            </a:lvl1pPr>
          </a:lstStyle>
          <a:p>
            <a:r>
              <a:rPr lang="ja-JP" altLang="en-US" sz="6535" b="1" dirty="0">
                <a:latin typeface="Yu Gothic" panose="020B0400000000000000" pitchFamily="34" charset="-128"/>
                <a:ea typeface="Yu Gothic" panose="020B0400000000000000" pitchFamily="34" charset="-128"/>
              </a:rPr>
              <a:t>神谷　裕</a:t>
            </a:r>
            <a:endParaRPr sz="6535" b="1" dirty="0">
              <a:latin typeface="Yu Gothic" panose="020B0400000000000000" pitchFamily="34" charset="-128"/>
              <a:ea typeface="Yu Gothic" panose="020B0400000000000000" pitchFamily="34" charset="-128"/>
            </a:endParaRPr>
          </a:p>
        </p:txBody>
      </p:sp>
      <p:sp>
        <p:nvSpPr>
          <p:cNvPr id="123" name="10月28日の街宣日程"/>
          <p:cNvSpPr txBox="1"/>
          <p:nvPr/>
        </p:nvSpPr>
        <p:spPr>
          <a:xfrm>
            <a:off x="5341570" y="2670019"/>
            <a:ext cx="5772151" cy="7050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870" tIns="44870" rIns="44870" bIns="44870" anchor="ctr">
            <a:spAutoFit/>
          </a:bodyPr>
          <a:lstStyle/>
          <a:p>
            <a:pPr algn="l">
              <a:defRPr sz="4000">
                <a:solidFill>
                  <a:srgbClr val="003E91"/>
                </a:solidFill>
                <a:latin typeface="游ゴシック体 ボールド"/>
                <a:ea typeface="游ゴシック体 ボールド"/>
                <a:cs typeface="游ゴシック体 ボールド"/>
                <a:sym typeface="游ゴシック体 ボールド"/>
              </a:defRPr>
            </a:pPr>
            <a:r>
              <a:rPr sz="3993" b="1" dirty="0">
                <a:latin typeface="Yu Gothic" panose="020B0400000000000000" pitchFamily="34" charset="-128"/>
                <a:ea typeface="Yu Gothic" panose="020B0400000000000000" pitchFamily="34" charset="-128"/>
              </a:rPr>
              <a:t>10</a:t>
            </a:r>
            <a:r>
              <a:rPr sz="3267" b="1" dirty="0">
                <a:latin typeface="Yu Gothic" panose="020B0400000000000000" pitchFamily="34" charset="-128"/>
                <a:ea typeface="Yu Gothic" panose="020B0400000000000000" pitchFamily="34" charset="-128"/>
              </a:rPr>
              <a:t>月</a:t>
            </a:r>
            <a:r>
              <a:rPr lang="en-US" altLang="ja-JP" sz="3993" b="1" dirty="0">
                <a:latin typeface="Yu Gothic" panose="020B0400000000000000" pitchFamily="34" charset="-128"/>
                <a:ea typeface="Yu Gothic" panose="020B0400000000000000" pitchFamily="34" charset="-128"/>
              </a:rPr>
              <a:t>19</a:t>
            </a:r>
            <a:r>
              <a:rPr sz="3267" b="1" dirty="0">
                <a:latin typeface="Yu Gothic" panose="020B0400000000000000" pitchFamily="34" charset="-128"/>
                <a:ea typeface="Yu Gothic" panose="020B0400000000000000" pitchFamily="34" charset="-128"/>
              </a:rPr>
              <a:t>日</a:t>
            </a:r>
            <a:r>
              <a:rPr sz="3993" b="1" dirty="0">
                <a:latin typeface="Yu Gothic" panose="020B0400000000000000" pitchFamily="34" charset="-128"/>
                <a:ea typeface="Yu Gothic" panose="020B0400000000000000" pitchFamily="34" charset="-128"/>
              </a:rPr>
              <a:t>の街宣日程</a:t>
            </a:r>
          </a:p>
        </p:txBody>
      </p:sp>
      <p:sp>
        <p:nvSpPr>
          <p:cNvPr id="124" name="❶10:30-11:00…"/>
          <p:cNvSpPr txBox="1"/>
          <p:nvPr/>
        </p:nvSpPr>
        <p:spPr>
          <a:xfrm>
            <a:off x="5341569" y="3418037"/>
            <a:ext cx="1374622" cy="25566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❶</a:t>
            </a:r>
            <a:r>
              <a:rPr lang="en-US" altLang="ja-JP" sz="2178" b="1" dirty="0">
                <a:latin typeface="Yu Gothic" panose="020B0400000000000000" pitchFamily="34" charset="-128"/>
                <a:ea typeface="Yu Gothic" panose="020B0400000000000000" pitchFamily="34" charset="-128"/>
              </a:rPr>
              <a:t>9</a:t>
            </a:r>
            <a:r>
              <a:rPr sz="2178" b="1" dirty="0">
                <a:latin typeface="Yu Gothic" panose="020B0400000000000000" pitchFamily="34" charset="-128"/>
                <a:ea typeface="Yu Gothic" panose="020B0400000000000000" pitchFamily="34" charset="-128"/>
              </a:rPr>
              <a:t>:</a:t>
            </a:r>
            <a:r>
              <a:rPr lang="en-US" sz="2178" b="1" dirty="0">
                <a:latin typeface="Yu Gothic" panose="020B0400000000000000" pitchFamily="34" charset="-128"/>
                <a:ea typeface="Yu Gothic" panose="020B0400000000000000" pitchFamily="34" charset="-128"/>
              </a:rPr>
              <a:t>00</a:t>
            </a:r>
            <a:r>
              <a:rPr lang="ja-JP" altLang="en-US" sz="2178" b="1" dirty="0">
                <a:latin typeface="Yu Gothic" panose="020B0400000000000000" pitchFamily="34" charset="-128"/>
                <a:ea typeface="Yu Gothic" panose="020B0400000000000000" pitchFamily="34" charset="-128"/>
              </a:rPr>
              <a:t>～</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❷</a:t>
            </a:r>
            <a:r>
              <a:rPr lang="en-US" sz="2178" b="1" dirty="0">
                <a:latin typeface="Yu Gothic" panose="020B0400000000000000" pitchFamily="34" charset="-128"/>
                <a:ea typeface="Yu Gothic" panose="020B0400000000000000" pitchFamily="34" charset="-128"/>
              </a:rPr>
              <a:t>12:50</a:t>
            </a:r>
            <a:r>
              <a:rPr lang="ja-JP" altLang="en-US" sz="2178" b="1" dirty="0">
                <a:latin typeface="Yu Gothic" panose="020B0400000000000000" pitchFamily="34" charset="-128"/>
                <a:ea typeface="Yu Gothic" panose="020B0400000000000000" pitchFamily="34" charset="-128"/>
              </a:rPr>
              <a:t>～</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❸</a:t>
            </a:r>
            <a:r>
              <a:rPr lang="en-US" sz="2178" b="1" dirty="0">
                <a:latin typeface="Yu Gothic" panose="020B0400000000000000" pitchFamily="34" charset="-128"/>
                <a:ea typeface="Yu Gothic" panose="020B0400000000000000" pitchFamily="34" charset="-128"/>
              </a:rPr>
              <a:t>15:30</a:t>
            </a:r>
            <a:r>
              <a:rPr lang="ja-JP" altLang="en-US" sz="2178" b="1" dirty="0">
                <a:latin typeface="Yu Gothic" panose="020B0400000000000000" pitchFamily="34" charset="-128"/>
                <a:ea typeface="Yu Gothic" panose="020B0400000000000000" pitchFamily="34" charset="-128"/>
              </a:rPr>
              <a:t>～</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sz="2178" b="1" dirty="0">
                <a:latin typeface="Yu Gothic" panose="020B0400000000000000" pitchFamily="34" charset="-128"/>
                <a:ea typeface="Yu Gothic" panose="020B0400000000000000" pitchFamily="34" charset="-128"/>
              </a:rPr>
              <a:t>❹</a:t>
            </a:r>
            <a:r>
              <a:rPr lang="en-US" sz="2178" b="1" dirty="0">
                <a:latin typeface="Yu Gothic" panose="020B0400000000000000" pitchFamily="34" charset="-128"/>
                <a:ea typeface="Yu Gothic" panose="020B0400000000000000" pitchFamily="34" charset="-128"/>
              </a:rPr>
              <a:t>17:20</a:t>
            </a:r>
            <a:r>
              <a:rPr lang="ja-JP" altLang="en-US" sz="2178" b="1" dirty="0">
                <a:latin typeface="Yu Gothic" panose="020B0400000000000000" pitchFamily="34" charset="-128"/>
                <a:ea typeface="Yu Gothic" panose="020B0400000000000000" pitchFamily="34" charset="-128"/>
              </a:rPr>
              <a:t>～</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❺</a:t>
            </a:r>
            <a:r>
              <a:rPr lang="en-US" altLang="ja-JP" sz="2178" b="1" dirty="0">
                <a:latin typeface="Yu Gothic" panose="020B0400000000000000" pitchFamily="34" charset="-128"/>
                <a:ea typeface="Yu Gothic" panose="020B0400000000000000" pitchFamily="34" charset="-128"/>
              </a:rPr>
              <a:t>18:20</a:t>
            </a:r>
            <a:r>
              <a:rPr lang="ja-JP" altLang="en-US" sz="2178" b="1" dirty="0">
                <a:latin typeface="Yu Gothic" panose="020B0400000000000000" pitchFamily="34" charset="-128"/>
                <a:ea typeface="Yu Gothic" panose="020B0400000000000000" pitchFamily="34" charset="-128"/>
              </a:rPr>
              <a:t>～</a:t>
            </a:r>
          </a:p>
        </p:txBody>
      </p:sp>
      <p:sp>
        <p:nvSpPr>
          <p:cNvPr id="125" name="線"/>
          <p:cNvSpPr/>
          <p:nvPr/>
        </p:nvSpPr>
        <p:spPr>
          <a:xfrm>
            <a:off x="5371393" y="3433835"/>
            <a:ext cx="4546794" cy="0"/>
          </a:xfrm>
          <a:prstGeom prst="line">
            <a:avLst/>
          </a:prstGeom>
          <a:ln w="25400">
            <a:solidFill>
              <a:srgbClr val="003E91"/>
            </a:solidFill>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15" b="1">
              <a:latin typeface="Yu Gothic" panose="020B0400000000000000" pitchFamily="34" charset="-128"/>
              <a:ea typeface="Yu Gothic" panose="020B0400000000000000" pitchFamily="34" charset="-128"/>
            </a:endParaRPr>
          </a:p>
        </p:txBody>
      </p:sp>
      <p:sp>
        <p:nvSpPr>
          <p:cNvPr id="126" name="〇〇駅…"/>
          <p:cNvSpPr txBox="1"/>
          <p:nvPr/>
        </p:nvSpPr>
        <p:spPr>
          <a:xfrm>
            <a:off x="7314003" y="3425507"/>
            <a:ext cx="2879841" cy="25566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870" tIns="44870" rIns="44870" bIns="44870" anchor="ctr">
            <a:spAutoFit/>
          </a:bodyPr>
          <a:lstStyle/>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第一声　であえーる</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砂川市役所南側駐車場</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芦別白光舎前</a:t>
            </a:r>
            <a:endParaRPr sz="2178" b="1" dirty="0">
              <a:latin typeface="Yu Gothic" panose="020B0400000000000000" pitchFamily="34" charset="-128"/>
              <a:ea typeface="Yu Gothic" panose="020B0400000000000000" pitchFamily="34" charset="-128"/>
            </a:endParaRP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滝川市役所前</a:t>
            </a:r>
          </a:p>
          <a:p>
            <a:pPr algn="l">
              <a:lnSpc>
                <a:spcPct val="150000"/>
              </a:lnSpc>
              <a:defRPr sz="2500">
                <a:solidFill>
                  <a:srgbClr val="003E91"/>
                </a:solidFill>
                <a:latin typeface="游ゴシック体 ボールド"/>
                <a:ea typeface="游ゴシック体 ボールド"/>
                <a:cs typeface="游ゴシック体 ボールド"/>
                <a:sym typeface="游ゴシック体 ボールド"/>
              </a:defRPr>
            </a:pPr>
            <a:r>
              <a:rPr lang="ja-JP" altLang="en-US" sz="2178" b="1" dirty="0">
                <a:latin typeface="Yu Gothic" panose="020B0400000000000000" pitchFamily="34" charset="-128"/>
                <a:ea typeface="Yu Gothic" panose="020B0400000000000000" pitchFamily="34" charset="-128"/>
              </a:rPr>
              <a:t>大谷種苗前（深川市）</a:t>
            </a:r>
          </a:p>
        </p:txBody>
      </p:sp>
      <p:pic>
        <p:nvPicPr>
          <p:cNvPr id="3" name="図 2">
            <a:extLst>
              <a:ext uri="{FF2B5EF4-FFF2-40B4-BE49-F238E27FC236}">
                <a16:creationId xmlns:a16="http://schemas.microsoft.com/office/drawing/2014/main" id="{8E7464D6-E610-4A55-9DB4-00585DF25AC9}"/>
              </a:ext>
            </a:extLst>
          </p:cNvPr>
          <p:cNvPicPr>
            <a:picLocks noChangeAspect="1"/>
          </p:cNvPicPr>
          <p:nvPr/>
        </p:nvPicPr>
        <p:blipFill>
          <a:blip r:embed="rId3"/>
          <a:stretch>
            <a:fillRect/>
          </a:stretch>
        </p:blipFill>
        <p:spPr>
          <a:xfrm>
            <a:off x="12970" y="317503"/>
            <a:ext cx="5182698" cy="6145457"/>
          </a:xfrm>
          <a:prstGeom prst="rect">
            <a:avLst/>
          </a:prstGeom>
        </p:spPr>
      </p:pic>
      <p:sp>
        <p:nvSpPr>
          <p:cNvPr id="4" name="テキスト ボックス 3">
            <a:extLst>
              <a:ext uri="{FF2B5EF4-FFF2-40B4-BE49-F238E27FC236}">
                <a16:creationId xmlns:a16="http://schemas.microsoft.com/office/drawing/2014/main" id="{2C536F00-9706-4925-BC0C-361E950C3B4A}"/>
              </a:ext>
            </a:extLst>
          </p:cNvPr>
          <p:cNvSpPr txBox="1"/>
          <p:nvPr/>
        </p:nvSpPr>
        <p:spPr>
          <a:xfrm>
            <a:off x="5341568" y="5980815"/>
            <a:ext cx="6507532" cy="461665"/>
          </a:xfrm>
          <a:prstGeom prst="rect">
            <a:avLst/>
          </a:prstGeom>
          <a:noFill/>
        </p:spPr>
        <p:txBody>
          <a:bodyPr wrap="square" rtlCol="0">
            <a:spAutoFit/>
          </a:bodyPr>
          <a:lstStyle/>
          <a:p>
            <a:r>
              <a:rPr kumimoji="1" lang="en-US" altLang="ja-JP" sz="1200" dirty="0">
                <a:ea typeface="Meiryo UI" panose="020B0604030504040204" pitchFamily="50" charset="-128"/>
              </a:rPr>
              <a:t>※</a:t>
            </a:r>
            <a:r>
              <a:rPr kumimoji="1" lang="ja-JP" altLang="en-US" sz="1200" dirty="0">
                <a:ea typeface="Meiryo UI" panose="020B0604030504040204" pitchFamily="50" charset="-128"/>
              </a:rPr>
              <a:t>新型コロナ感染状況、また交通事情等により予定が変更となる場合がありますのでご了承願います。</a:t>
            </a:r>
            <a:endParaRPr kumimoji="1" lang="en-US" altLang="ja-JP" sz="1200" dirty="0">
              <a:ea typeface="Meiryo UI" panose="020B0604030504040204" pitchFamily="50" charset="-128"/>
            </a:endParaRPr>
          </a:p>
          <a:p>
            <a:r>
              <a:rPr lang="en-US" altLang="ja-JP" sz="1200" dirty="0">
                <a:ea typeface="Meiryo UI" panose="020B0604030504040204" pitchFamily="50" charset="-128"/>
              </a:rPr>
              <a:t>※</a:t>
            </a:r>
            <a:r>
              <a:rPr lang="ja-JP" altLang="en-US" sz="1200" dirty="0">
                <a:ea typeface="Meiryo UI" panose="020B0604030504040204" pitchFamily="50" charset="-128"/>
              </a:rPr>
              <a:t>感染症対策として、マスク着用・ソーシャルディスタンスを十分に確保し、ご清聴ください。</a:t>
            </a:r>
            <a:endParaRPr kumimoji="1" lang="ja-JP" altLang="en-US" sz="1200" dirty="0">
              <a:ea typeface="Meiryo UI" panose="020B0604030504040204" pitchFamily="50" charset="-128"/>
            </a:endParaRPr>
          </a:p>
        </p:txBody>
      </p:sp>
      <p:sp>
        <p:nvSpPr>
          <p:cNvPr id="128" name="四角形"/>
          <p:cNvSpPr/>
          <p:nvPr/>
        </p:nvSpPr>
        <p:spPr>
          <a:xfrm>
            <a:off x="8292" y="0"/>
            <a:ext cx="12172705"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
        <p:nvSpPr>
          <p:cNvPr id="129" name="四角形"/>
          <p:cNvSpPr/>
          <p:nvPr/>
        </p:nvSpPr>
        <p:spPr>
          <a:xfrm>
            <a:off x="159" y="6435010"/>
            <a:ext cx="12183550" cy="422991"/>
          </a:xfrm>
          <a:prstGeom prst="rect">
            <a:avLst/>
          </a:prstGeom>
          <a:solidFill>
            <a:srgbClr val="003E91"/>
          </a:solidFill>
          <a:ln w="3175">
            <a:miter lim="400000"/>
          </a:ln>
        </p:spPr>
        <p:txBody>
          <a:bodyPr lIns="44870" tIns="44870" rIns="44870" bIns="44870" anchor="ctr"/>
          <a:lstStyle/>
          <a:p>
            <a:pPr>
              <a:defRPr sz="1600">
                <a:solidFill>
                  <a:srgbClr val="FFFFFF"/>
                </a:solidFill>
                <a:latin typeface="+mn-lt"/>
                <a:ea typeface="+mn-ea"/>
                <a:cs typeface="+mn-cs"/>
                <a:sym typeface="ヒラギノ角ゴ ProN W3"/>
              </a:defRPr>
            </a:pPr>
            <a:endParaRPr sz="1824"/>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87</Words>
  <Application>Microsoft Office PowerPoint</Application>
  <PresentationFormat>ワイド画面</PresentationFormat>
  <Paragraphs>15</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Hiroshi Kamiya</dc:creator>
  <cp:lastModifiedBy>Hiroshi Kamiya</cp:lastModifiedBy>
  <cp:revision>2</cp:revision>
  <dcterms:created xsi:type="dcterms:W3CDTF">2021-10-18T01:12:01Z</dcterms:created>
  <dcterms:modified xsi:type="dcterms:W3CDTF">2021-10-18T01:49:01Z</dcterms:modified>
</cp:coreProperties>
</file>